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handoutMasterIdLst>
    <p:handoutMasterId r:id="rId75"/>
  </p:handoutMasterIdLst>
  <p:sldIdLst>
    <p:sldId id="311" r:id="rId2"/>
    <p:sldId id="457" r:id="rId3"/>
    <p:sldId id="443" r:id="rId4"/>
    <p:sldId id="444" r:id="rId5"/>
    <p:sldId id="489" r:id="rId6"/>
    <p:sldId id="447" r:id="rId7"/>
    <p:sldId id="448" r:id="rId8"/>
    <p:sldId id="449" r:id="rId9"/>
    <p:sldId id="450" r:id="rId10"/>
    <p:sldId id="451" r:id="rId11"/>
    <p:sldId id="452" r:id="rId12"/>
    <p:sldId id="453" r:id="rId13"/>
    <p:sldId id="474" r:id="rId14"/>
    <p:sldId id="475" r:id="rId15"/>
    <p:sldId id="458" r:id="rId16"/>
    <p:sldId id="459" r:id="rId17"/>
    <p:sldId id="370" r:id="rId18"/>
    <p:sldId id="380" r:id="rId19"/>
    <p:sldId id="381" r:id="rId20"/>
    <p:sldId id="383" r:id="rId21"/>
    <p:sldId id="384" r:id="rId22"/>
    <p:sldId id="418" r:id="rId23"/>
    <p:sldId id="419" r:id="rId24"/>
    <p:sldId id="420" r:id="rId25"/>
    <p:sldId id="423" r:id="rId26"/>
    <p:sldId id="440" r:id="rId27"/>
    <p:sldId id="424" r:id="rId28"/>
    <p:sldId id="425" r:id="rId29"/>
    <p:sldId id="426" r:id="rId30"/>
    <p:sldId id="427" r:id="rId31"/>
    <p:sldId id="417" r:id="rId32"/>
    <p:sldId id="428" r:id="rId33"/>
    <p:sldId id="429" r:id="rId34"/>
    <p:sldId id="431" r:id="rId35"/>
    <p:sldId id="432" r:id="rId36"/>
    <p:sldId id="433" r:id="rId37"/>
    <p:sldId id="434" r:id="rId38"/>
    <p:sldId id="435" r:id="rId39"/>
    <p:sldId id="436" r:id="rId40"/>
    <p:sldId id="437" r:id="rId41"/>
    <p:sldId id="438" r:id="rId42"/>
    <p:sldId id="439" r:id="rId43"/>
    <p:sldId id="441" r:id="rId44"/>
    <p:sldId id="442" r:id="rId45"/>
    <p:sldId id="462" r:id="rId46"/>
    <p:sldId id="461" r:id="rId47"/>
    <p:sldId id="463" r:id="rId48"/>
    <p:sldId id="465" r:id="rId49"/>
    <p:sldId id="466" r:id="rId50"/>
    <p:sldId id="460" r:id="rId51"/>
    <p:sldId id="467" r:id="rId52"/>
    <p:sldId id="468" r:id="rId53"/>
    <p:sldId id="470" r:id="rId54"/>
    <p:sldId id="471" r:id="rId55"/>
    <p:sldId id="477" r:id="rId56"/>
    <p:sldId id="478" r:id="rId57"/>
    <p:sldId id="479" r:id="rId58"/>
    <p:sldId id="480" r:id="rId59"/>
    <p:sldId id="481" r:id="rId60"/>
    <p:sldId id="482" r:id="rId61"/>
    <p:sldId id="483" r:id="rId62"/>
    <p:sldId id="484" r:id="rId63"/>
    <p:sldId id="485" r:id="rId64"/>
    <p:sldId id="486" r:id="rId65"/>
    <p:sldId id="487" r:id="rId66"/>
    <p:sldId id="488" r:id="rId67"/>
    <p:sldId id="469" r:id="rId68"/>
    <p:sldId id="472" r:id="rId69"/>
    <p:sldId id="455" r:id="rId70"/>
    <p:sldId id="473" r:id="rId71"/>
    <p:sldId id="456" r:id="rId72"/>
    <p:sldId id="476" r:id="rId73"/>
  </p:sldIdLst>
  <p:sldSz cx="9144000" cy="6858000" type="screen4x3"/>
  <p:notesSz cx="9926638" cy="6797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65"/>
    <a:srgbClr val="0000FF"/>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21" autoAdjust="0"/>
    <p:restoredTop sz="93190" autoAdjust="0"/>
  </p:normalViewPr>
  <p:slideViewPr>
    <p:cSldViewPr>
      <p:cViewPr>
        <p:scale>
          <a:sx n="60" d="100"/>
          <a:sy n="60" d="100"/>
        </p:scale>
        <p:origin x="-1542" y="-17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622798" y="0"/>
            <a:ext cx="4301543" cy="339884"/>
          </a:xfrm>
          <a:prstGeom prst="rect">
            <a:avLst/>
          </a:prstGeom>
        </p:spPr>
        <p:txBody>
          <a:bodyPr vert="horz" lIns="91440" tIns="45720" rIns="91440" bIns="45720" rtlCol="0"/>
          <a:lstStyle>
            <a:lvl1pPr algn="r">
              <a:defRPr sz="1200"/>
            </a:lvl1pPr>
          </a:lstStyle>
          <a:p>
            <a:fld id="{2B1FC80A-8B69-4CCB-8A57-5D57DD4900DE}" type="datetimeFigureOut">
              <a:rPr lang="en-US" smtClean="0"/>
              <a:pPr/>
              <a:t>5/16/2018</a:t>
            </a:fld>
            <a:endParaRPr lang="en-US"/>
          </a:p>
        </p:txBody>
      </p:sp>
      <p:sp>
        <p:nvSpPr>
          <p:cNvPr id="4" name="Footer Placeholder 3"/>
          <p:cNvSpPr>
            <a:spLocks noGrp="1"/>
          </p:cNvSpPr>
          <p:nvPr>
            <p:ph type="ftr" sz="quarter" idx="2"/>
          </p:nvPr>
        </p:nvSpPr>
        <p:spPr>
          <a:xfrm>
            <a:off x="0" y="6456612"/>
            <a:ext cx="4301543" cy="33988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622798" y="6456612"/>
            <a:ext cx="4301543" cy="339884"/>
          </a:xfrm>
          <a:prstGeom prst="rect">
            <a:avLst/>
          </a:prstGeom>
        </p:spPr>
        <p:txBody>
          <a:bodyPr vert="horz" lIns="91440" tIns="45720" rIns="91440" bIns="45720" rtlCol="0" anchor="b"/>
          <a:lstStyle>
            <a:lvl1pPr algn="r">
              <a:defRPr sz="1200"/>
            </a:lvl1pPr>
          </a:lstStyle>
          <a:p>
            <a:fld id="{AA05D2E9-9B02-4F20-AA9C-7E54FCA4C856}"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1543" cy="33988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2798" y="0"/>
            <a:ext cx="4301543" cy="339884"/>
          </a:xfrm>
          <a:prstGeom prst="rect">
            <a:avLst/>
          </a:prstGeom>
        </p:spPr>
        <p:txBody>
          <a:bodyPr vert="horz" lIns="91440" tIns="45720" rIns="91440" bIns="45720" rtlCol="0"/>
          <a:lstStyle>
            <a:lvl1pPr algn="r">
              <a:defRPr sz="1200"/>
            </a:lvl1pPr>
          </a:lstStyle>
          <a:p>
            <a:fld id="{83C97534-FEED-4A1A-8A10-146CA7AD5E11}" type="datetimeFigureOut">
              <a:rPr lang="en-US" smtClean="0"/>
              <a:pPr/>
              <a:t>5/16/2018</a:t>
            </a:fld>
            <a:endParaRPr lang="en-US"/>
          </a:p>
        </p:txBody>
      </p:sp>
      <p:sp>
        <p:nvSpPr>
          <p:cNvPr id="4" name="Slide Image Placeholder 3"/>
          <p:cNvSpPr>
            <a:spLocks noGrp="1" noRot="1" noChangeAspect="1"/>
          </p:cNvSpPr>
          <p:nvPr>
            <p:ph type="sldImg" idx="2"/>
          </p:nvPr>
        </p:nvSpPr>
        <p:spPr>
          <a:xfrm>
            <a:off x="3263900" y="509588"/>
            <a:ext cx="3398838" cy="25495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2664" y="3228896"/>
            <a:ext cx="7941310" cy="305895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456612"/>
            <a:ext cx="4301543" cy="33988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2798" y="6456612"/>
            <a:ext cx="4301543" cy="339884"/>
          </a:xfrm>
          <a:prstGeom prst="rect">
            <a:avLst/>
          </a:prstGeom>
        </p:spPr>
        <p:txBody>
          <a:bodyPr vert="horz" lIns="91440" tIns="45720" rIns="91440" bIns="45720" rtlCol="0" anchor="b"/>
          <a:lstStyle>
            <a:lvl1pPr algn="r">
              <a:defRPr sz="1200"/>
            </a:lvl1pPr>
          </a:lstStyle>
          <a:p>
            <a:fld id="{922665DA-01E1-4925-B272-9C4AFC143FA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D61B4993-EC8E-4C89-8C22-24F7550F066C}" type="slidenum">
              <a:rPr lang="en-US"/>
              <a:pPr/>
              <a:t>4</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smtClean="0"/>
              <a:t>On lamp glows when the unit is powered on.</a:t>
            </a:r>
          </a:p>
          <a:p>
            <a:pPr eaLnBrk="1" hangingPunct="1"/>
            <a:endParaRPr lang="en-US" smtClean="0"/>
          </a:p>
          <a:p>
            <a:pPr eaLnBrk="1" hangingPunct="1"/>
            <a:r>
              <a:rPr lang="en-US" smtClean="0"/>
              <a:t>Busy Lamp glows when a ballot is released and a voter is in the process of voting. After the casting the lamp goes off with a  beep thus indicating that the vote is cast</a:t>
            </a:r>
          </a:p>
          <a:p>
            <a:pPr eaLnBrk="1" hangingPunct="1"/>
            <a:endParaRPr lang="en-US" smtClean="0"/>
          </a:p>
          <a:p>
            <a:pPr eaLnBrk="1" hangingPunct="1"/>
            <a:r>
              <a:rPr lang="en-US" smtClean="0"/>
              <a:t>Total button may be pressed at any given time to know the total no of votes polled till then</a:t>
            </a:r>
          </a:p>
          <a:p>
            <a:pPr eaLnBrk="1" hangingPunct="1"/>
            <a:endParaRPr lang="en-US" smtClean="0"/>
          </a:p>
          <a:p>
            <a:pPr eaLnBrk="1" hangingPunct="1"/>
            <a:r>
              <a:rPr lang="en-US" smtClean="0"/>
              <a:t>Ballot  button – pressing of this button releases a vote in the ballot unit and also results in the busy lamp glowing</a:t>
            </a:r>
          </a:p>
          <a:p>
            <a:pPr eaLnBrk="1" hangingPunct="1"/>
            <a:endParaRPr lang="en-US" smtClean="0"/>
          </a:p>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7AB864E6-A8A7-4054-81DD-FC5D8FCEC350}" type="slidenum">
              <a:rPr lang="en-US"/>
              <a:pPr/>
              <a:t>5</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smtClean="0"/>
              <a:t>Candidate set button: For setting the no of candidates in the poll. The Ballot unit and the control unit are connected and powered on. This button is pressed and the candidate button on the ballot unit corresponding to the last candidate is pressed.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7E0DA61-AAC8-4124-B90F-45511134A862}" type="slidenum">
              <a:rPr lang="en-US"/>
              <a:pPr/>
              <a:t>6</a:t>
            </a:fld>
            <a:endParaRPr lang="en-US"/>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r>
              <a:rPr lang="en-US" smtClean="0"/>
              <a:t>Close button:	To close the poll at the end of the appointed period. Once this button is depressed no more votes can be cast on this machine</a:t>
            </a:r>
          </a:p>
          <a:p>
            <a:pPr eaLnBrk="1" hangingPunct="1"/>
            <a:endParaRPr lang="en-US" smtClean="0"/>
          </a:p>
          <a:p>
            <a:pPr eaLnBrk="1" hangingPunct="1"/>
            <a:r>
              <a:rPr lang="en-US" smtClean="0"/>
              <a:t>Result 1	To view the results of poll 1</a:t>
            </a:r>
          </a:p>
          <a:p>
            <a:pPr eaLnBrk="1" hangingPunct="1"/>
            <a:endParaRPr lang="en-US" smtClean="0"/>
          </a:p>
          <a:p>
            <a:pPr eaLnBrk="1" hangingPunct="1"/>
            <a:r>
              <a:rPr lang="en-US" smtClean="0"/>
              <a:t>Result 2:	To view the results of poll 2</a:t>
            </a:r>
          </a:p>
          <a:p>
            <a:pPr eaLnBrk="1" hangingPunct="1"/>
            <a:endParaRPr lang="en-US" smtClean="0"/>
          </a:p>
          <a:p>
            <a:pPr eaLnBrk="1" hangingPunct="1"/>
            <a:r>
              <a:rPr lang="en-US" smtClean="0"/>
              <a:t>Clear :	Clears the data recorded in the voting machine – operable only after the results are viewed at least once</a:t>
            </a:r>
          </a:p>
          <a:p>
            <a:pPr eaLnBrk="1" hangingPunct="1"/>
            <a:endParaRPr lang="en-US" smtClean="0"/>
          </a:p>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A580778D-94EB-4CB5-AF39-7E8813B339A2}" type="slidenum">
              <a:rPr lang="en-US"/>
              <a:pPr/>
              <a:t>9</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US" smtClean="0"/>
              <a:t>The ready lamp glows when the unit is switched on</a:t>
            </a:r>
          </a:p>
          <a:p>
            <a:pPr eaLnBrk="1" hangingPunct="1"/>
            <a:endParaRPr lang="en-US" smtClean="0"/>
          </a:p>
          <a:p>
            <a:pPr eaLnBrk="1" hangingPunct="1"/>
            <a:r>
              <a:rPr lang="en-US" smtClean="0"/>
              <a:t>The slide switch is used to set the no of the unit, ie it is set to 1 if there are only 16 candidates and 1 for the first and 2 for the second if there are 17 to 32 candidates and so on</a:t>
            </a:r>
          </a:p>
          <a:p>
            <a:pPr eaLnBrk="1" hangingPunct="1"/>
            <a:endParaRPr lang="en-US" smtClean="0"/>
          </a:p>
          <a:p>
            <a:pPr eaLnBrk="1" hangingPunct="1"/>
            <a:r>
              <a:rPr lang="en-US" smtClean="0"/>
              <a:t>The candidate’s lamp glows indicating to the voter that his/her vote is cast in favor of that candidate</a:t>
            </a:r>
          </a:p>
          <a:p>
            <a:pPr eaLnBrk="1" hangingPunct="1"/>
            <a:endParaRPr lang="en-US" smtClean="0"/>
          </a:p>
          <a:p>
            <a:pPr eaLnBrk="1" hangingPunct="1"/>
            <a:r>
              <a:rPr lang="en-US" smtClean="0"/>
              <a:t>After the ballot paper is placed and aligned the screen is put in place and sealed</a:t>
            </a:r>
          </a:p>
          <a:p>
            <a:pPr eaLnBrk="1" hangingPunct="1"/>
            <a:endParaRPr lang="en-US" smtClean="0"/>
          </a:p>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844D1A37-C970-44F3-B20F-1C6CAEAA7BD0}" type="slidenum">
              <a:rPr lang="en-US"/>
              <a:pPr/>
              <a:t>10</a:t>
            </a:fld>
            <a:endParaRPr 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r>
              <a:rPr lang="en-US" smtClean="0"/>
              <a:t>Candidate button is the button which is pressed  by the voter</a:t>
            </a:r>
          </a:p>
          <a:p>
            <a:pPr eaLnBrk="1" hangingPunct="1"/>
            <a:endParaRPr lang="en-US" smtClean="0"/>
          </a:p>
          <a:p>
            <a:pPr eaLnBrk="1" hangingPunct="1"/>
            <a:r>
              <a:rPr lang="en-US" smtClean="0"/>
              <a:t>Masking tab is used to mask the candidate buttons which are not in use; ie if there are only 8 candidates the remaining switches from 9 to 16 are masked and cannot  be operated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22665DA-01E1-4925-B272-9C4AFC143FAD}" type="slidenum">
              <a:rPr lang="en-US" smtClean="0"/>
              <a:pPr/>
              <a:t>38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22665DA-01E1-4925-B272-9C4AFC143FAD}" type="slidenum">
              <a:rPr lang="en-US" smtClean="0"/>
              <a:pPr/>
              <a:t>39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22665DA-01E1-4925-B272-9C4AFC143FAD}" type="slidenum">
              <a:rPr lang="en-US" smtClean="0"/>
              <a:pPr/>
              <a:t>40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22665DA-01E1-4925-B272-9C4AFC143FAD}" type="slidenum">
              <a:rPr lang="en-US" smtClean="0"/>
              <a:pPr/>
              <a:t>41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07EC052-348E-4891-B829-228DD489C4B5}" type="datetimeFigureOut">
              <a:rPr lang="en-US" smtClean="0"/>
              <a:pPr/>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24958-F4A6-4F2E-96E4-F7C7EE08B79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7EC052-348E-4891-B829-228DD489C4B5}" type="datetimeFigureOut">
              <a:rPr lang="en-US" smtClean="0"/>
              <a:pPr/>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24958-F4A6-4F2E-96E4-F7C7EE08B79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07EC052-348E-4891-B829-228DD489C4B5}" type="datetimeFigureOut">
              <a:rPr lang="en-US" smtClean="0"/>
              <a:pPr/>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24958-F4A6-4F2E-96E4-F7C7EE08B79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07EC052-348E-4891-B829-228DD489C4B5}" type="datetimeFigureOut">
              <a:rPr lang="en-US" smtClean="0"/>
              <a:pPr/>
              <a:t>5/16/2018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E24958-F4A6-4F2E-96E4-F7C7EE08B79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07EC052-348E-4891-B829-228DD489C4B5}" type="datetimeFigureOut">
              <a:rPr lang="en-US" smtClean="0"/>
              <a:pPr/>
              <a:t>5/16/2018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EE24958-F4A6-4F2E-96E4-F7C7EE08B79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7EC052-348E-4891-B829-228DD489C4B5}" type="datetimeFigureOut">
              <a:rPr lang="en-US" smtClean="0"/>
              <a:pPr/>
              <a:t>5/16/2018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EE24958-F4A6-4F2E-96E4-F7C7EE08B79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07EC052-348E-4891-B829-228DD489C4B5}" type="datetimeFigureOut">
              <a:rPr lang="en-US" smtClean="0"/>
              <a:pPr/>
              <a:t>5/16/2018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EE24958-F4A6-4F2E-96E4-F7C7EE08B79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EC052-348E-4891-B829-228DD489C4B5}" type="datetimeFigureOut">
              <a:rPr lang="en-US" smtClean="0"/>
              <a:pPr/>
              <a:t>5/16/2018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E24958-F4A6-4F2E-96E4-F7C7EE08B79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07EC052-348E-4891-B829-228DD489C4B5}" type="datetimeFigureOut">
              <a:rPr lang="en-US" smtClean="0"/>
              <a:pPr/>
              <a:t>5/16/2018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EE24958-F4A6-4F2E-96E4-F7C7EE08B79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7EC052-348E-4891-B829-228DD489C4B5}" type="datetimeFigureOut">
              <a:rPr lang="en-US" smtClean="0"/>
              <a:pPr/>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24958-F4A6-4F2E-96E4-F7C7EE08B79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07EC052-348E-4891-B829-228DD489C4B5}" type="datetimeFigureOut">
              <a:rPr lang="en-US" smtClean="0"/>
              <a:pPr/>
              <a:t>5/16/2018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E24958-F4A6-4F2E-96E4-F7C7EE08B792}"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lipArt Placeholder 3"/>
          <p:cNvSpPr>
            <a:spLocks noGrp="1"/>
          </p:cNvSpPr>
          <p:nvPr>
            <p:ph type="clipArt" sz="half" idx="2"/>
          </p:nvPr>
        </p:nvSpPr>
        <p:spPr>
          <a:xfrm>
            <a:off x="4648200" y="1981200"/>
            <a:ext cx="3810000" cy="4114800"/>
          </a:xfrm>
        </p:spPr>
        <p:txBody>
          <a:bodyPr/>
          <a:lstStyle/>
          <a:p>
            <a:pPr lvl="0"/>
            <a:endParaRPr lang="en-GB"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3A8E42F-2319-4F34-A0A0-F65FD775061E}"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GB"/>
          </a:p>
        </p:txBody>
      </p:sp>
      <p:sp>
        <p:nvSpPr>
          <p:cNvPr id="3" name="ClipArt Placeholder 2"/>
          <p:cNvSpPr>
            <a:spLocks noGrp="1"/>
          </p:cNvSpPr>
          <p:nvPr>
            <p:ph type="clipArt" sz="half" idx="1"/>
          </p:nvPr>
        </p:nvSpPr>
        <p:spPr>
          <a:xfrm>
            <a:off x="685800" y="1981200"/>
            <a:ext cx="3810000" cy="4114800"/>
          </a:xfrm>
        </p:spPr>
        <p:txBody>
          <a:bodyPr/>
          <a:lstStyle/>
          <a:p>
            <a:pPr lvl="0"/>
            <a:endParaRPr lang="en-GB" noProof="0" smtClean="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81CC1B5-1D84-482E-AC6F-77C2D32CE32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7EC052-348E-4891-B829-228DD489C4B5}" type="datetimeFigureOut">
              <a:rPr lang="en-US" smtClean="0"/>
              <a:pPr/>
              <a:t>5/16/2018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E24958-F4A6-4F2E-96E4-F7C7EE08B79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8"/>
          <p:cNvSpPr txBox="1">
            <a:spLocks noChangeArrowheads="1"/>
          </p:cNvSpPr>
          <p:nvPr/>
        </p:nvSpPr>
        <p:spPr bwMode="auto">
          <a:xfrm>
            <a:off x="3124200" y="2133600"/>
            <a:ext cx="3001963" cy="304800"/>
          </a:xfrm>
          <a:prstGeom prst="rect">
            <a:avLst/>
          </a:prstGeom>
          <a:noFill/>
          <a:ln w="9525" algn="ctr">
            <a:noFill/>
            <a:miter lim="800000"/>
            <a:headEnd/>
            <a:tailEnd/>
          </a:ln>
        </p:spPr>
        <p:txBody>
          <a:bodyPr>
            <a:spAutoFit/>
          </a:bodyPr>
          <a:lstStyle/>
          <a:p>
            <a:r>
              <a:rPr lang="en-US" sz="1400" b="1">
                <a:solidFill>
                  <a:schemeClr val="bg1"/>
                </a:solidFill>
                <a:latin typeface="Arial" charset="0"/>
              </a:rPr>
              <a:t>MP State Election Commission </a:t>
            </a:r>
          </a:p>
        </p:txBody>
      </p:sp>
      <p:sp>
        <p:nvSpPr>
          <p:cNvPr id="2052" name="Title 9"/>
          <p:cNvSpPr>
            <a:spLocks noGrp="1"/>
          </p:cNvSpPr>
          <p:nvPr>
            <p:ph type="ctrTitle"/>
          </p:nvPr>
        </p:nvSpPr>
        <p:spPr>
          <a:xfrm>
            <a:off x="381000" y="2286000"/>
            <a:ext cx="8382000" cy="3810000"/>
          </a:xfrm>
        </p:spPr>
        <p:txBody>
          <a:bodyPr>
            <a:normAutofit fontScale="90000"/>
          </a:bodyPr>
          <a:lstStyle/>
          <a:p>
            <a:r>
              <a:rPr lang="en-US" b="1" dirty="0" smtClean="0">
                <a:latin typeface="DevLys 010" pitchFamily="2" charset="0"/>
              </a:rPr>
              <a:t/>
            </a:r>
            <a:br>
              <a:rPr lang="en-US" b="1" dirty="0" smtClean="0">
                <a:latin typeface="DevLys 010" pitchFamily="2" charset="0"/>
              </a:rPr>
            </a:br>
            <a:r>
              <a:rPr lang="en-US" b="1" dirty="0" smtClean="0">
                <a:latin typeface="DevLys 010" pitchFamily="2" charset="0"/>
              </a:rPr>
              <a:t/>
            </a:r>
            <a:br>
              <a:rPr lang="en-US" b="1" dirty="0" smtClean="0">
                <a:latin typeface="DevLys 010" pitchFamily="2" charset="0"/>
              </a:rPr>
            </a:br>
            <a:r>
              <a:rPr lang="en-US" b="1" dirty="0" smtClean="0">
                <a:latin typeface="DevLys 010" pitchFamily="2" charset="0"/>
              </a:rPr>
              <a:t/>
            </a:r>
            <a:br>
              <a:rPr lang="en-US" b="1" dirty="0" smtClean="0">
                <a:latin typeface="DevLys 010" pitchFamily="2" charset="0"/>
              </a:rPr>
            </a:br>
            <a:r>
              <a:rPr lang="en-US" b="1" dirty="0" smtClean="0">
                <a:latin typeface="DevLys 010" pitchFamily="2" charset="0"/>
              </a:rPr>
              <a:t/>
            </a:r>
            <a:br>
              <a:rPr lang="en-US" b="1" dirty="0" smtClean="0">
                <a:latin typeface="DevLys 010" pitchFamily="2" charset="0"/>
              </a:rPr>
            </a:br>
            <a:r>
              <a:rPr lang="en-US" b="1" dirty="0" smtClean="0">
                <a:latin typeface="DevLys 010" pitchFamily="2" charset="0"/>
              </a:rPr>
              <a:t>e/;</a:t>
            </a:r>
            <a:r>
              <a:rPr lang="en-US" b="1" dirty="0" err="1" smtClean="0">
                <a:latin typeface="DevLys 010" pitchFamily="2" charset="0"/>
              </a:rPr>
              <a:t>izns'k</a:t>
            </a:r>
            <a:r>
              <a:rPr lang="en-US" b="1" dirty="0" smtClean="0">
                <a:latin typeface="DevLys 010" pitchFamily="2" charset="0"/>
              </a:rPr>
              <a:t> </a:t>
            </a:r>
            <a:r>
              <a:rPr lang="en-US" b="1" dirty="0" err="1" smtClean="0">
                <a:latin typeface="DevLys 010" pitchFamily="2" charset="0"/>
              </a:rPr>
              <a:t>jkT</a:t>
            </a:r>
            <a:r>
              <a:rPr lang="en-US" b="1" dirty="0" smtClean="0">
                <a:latin typeface="DevLys 010" pitchFamily="2" charset="0"/>
              </a:rPr>
              <a:t>; </a:t>
            </a:r>
            <a:r>
              <a:rPr lang="en-US" b="1" dirty="0" err="1" smtClean="0">
                <a:latin typeface="DevLys 010" pitchFamily="2" charset="0"/>
              </a:rPr>
              <a:t>fuokZpu</a:t>
            </a:r>
            <a:r>
              <a:rPr lang="en-US" b="1" dirty="0" smtClean="0">
                <a:latin typeface="DevLys 010" pitchFamily="2" charset="0"/>
              </a:rPr>
              <a:t> </a:t>
            </a:r>
            <a:r>
              <a:rPr lang="en-US" b="1" dirty="0" err="1" smtClean="0">
                <a:latin typeface="DevLys 010" pitchFamily="2" charset="0"/>
              </a:rPr>
              <a:t>vk;ksx</a:t>
            </a:r>
            <a:r>
              <a:rPr lang="en-US" sz="5300" dirty="0" smtClean="0">
                <a:latin typeface="DevLys 010" pitchFamily="2" charset="0"/>
              </a:rPr>
              <a:t/>
            </a:r>
            <a:br>
              <a:rPr lang="en-US" sz="5300" dirty="0" smtClean="0">
                <a:latin typeface="DevLys 010" pitchFamily="2" charset="0"/>
              </a:rPr>
            </a:br>
            <a:r>
              <a:rPr lang="en-US" sz="5300" b="1" dirty="0" smtClean="0">
                <a:latin typeface="DevLys 010" pitchFamily="2" charset="0"/>
              </a:rPr>
              <a:t/>
            </a:r>
            <a:br>
              <a:rPr lang="en-US" sz="5300" b="1" dirty="0" smtClean="0">
                <a:latin typeface="DevLys 010" pitchFamily="2" charset="0"/>
              </a:rPr>
            </a:br>
            <a:r>
              <a:rPr lang="en-US" sz="6700" b="1" dirty="0" err="1" smtClean="0">
                <a:latin typeface="DevLys 010" pitchFamily="2" charset="0"/>
              </a:rPr>
              <a:t>bZ-Ogh-,e</a:t>
            </a:r>
            <a:r>
              <a:rPr lang="en-US" sz="6700" b="1" dirty="0" smtClean="0">
                <a:latin typeface="DevLys 010" pitchFamily="2" charset="0"/>
              </a:rPr>
              <a:t>- </a:t>
            </a:r>
            <a:r>
              <a:rPr lang="en-US" sz="6700" b="1" dirty="0" err="1" smtClean="0">
                <a:latin typeface="DevLys 010" pitchFamily="2" charset="0"/>
              </a:rPr>
              <a:t>lapkyu</a:t>
            </a:r>
            <a:r>
              <a:rPr lang="en-US" sz="6700" b="1" dirty="0" smtClean="0">
                <a:latin typeface="DevLys 010" pitchFamily="2" charset="0"/>
              </a:rPr>
              <a:t> </a:t>
            </a:r>
            <a:br>
              <a:rPr lang="en-US" sz="6700" b="1" dirty="0" smtClean="0">
                <a:latin typeface="DevLys 010" pitchFamily="2" charset="0"/>
              </a:rPr>
            </a:br>
            <a:r>
              <a:rPr lang="en-US" sz="6700" b="1" dirty="0" err="1" smtClean="0">
                <a:latin typeface="DevLys 010" pitchFamily="2" charset="0"/>
              </a:rPr>
              <a:t>izf'k</a:t>
            </a:r>
            <a:r>
              <a:rPr lang="en-US" sz="6700" b="1" dirty="0" smtClean="0">
                <a:latin typeface="DevLys 010" pitchFamily="2" charset="0"/>
              </a:rPr>
              <a:t>{</a:t>
            </a:r>
            <a:r>
              <a:rPr lang="en-US" sz="6700" b="1" dirty="0" err="1" smtClean="0">
                <a:latin typeface="DevLys 010" pitchFamily="2" charset="0"/>
              </a:rPr>
              <a:t>k.k</a:t>
            </a:r>
            <a:r>
              <a:rPr lang="en-US" sz="5300" b="1" smtClean="0">
                <a:latin typeface="DevLys 010" pitchFamily="2" charset="0"/>
              </a:rPr>
              <a:t> </a:t>
            </a:r>
            <a:r>
              <a:rPr lang="en-US" b="1" dirty="0" smtClean="0">
                <a:latin typeface="DevLys 010" pitchFamily="2" charset="0"/>
              </a:rPr>
              <a:t/>
            </a:r>
            <a:br>
              <a:rPr lang="en-US" b="1" dirty="0" smtClean="0">
                <a:latin typeface="DevLys 010" pitchFamily="2" charset="0"/>
              </a:rPr>
            </a:br>
            <a:r>
              <a:rPr lang="en-US" dirty="0" smtClean="0">
                <a:latin typeface="DevLys 010" pitchFamily="2" charset="0"/>
              </a:rPr>
              <a:t/>
            </a:r>
            <a:br>
              <a:rPr lang="en-US" dirty="0" smtClean="0">
                <a:latin typeface="DevLys 010" pitchFamily="2" charset="0"/>
              </a:rPr>
            </a:br>
            <a:r>
              <a:rPr lang="en-US" dirty="0" smtClean="0">
                <a:latin typeface="DevLys 010" pitchFamily="2" charset="0"/>
              </a:rPr>
              <a:t/>
            </a:r>
            <a:br>
              <a:rPr lang="en-US" dirty="0" smtClean="0">
                <a:latin typeface="DevLys 010" pitchFamily="2" charset="0"/>
              </a:rPr>
            </a:br>
            <a:r>
              <a:rPr lang="en-US" b="1" dirty="0" smtClean="0">
                <a:latin typeface="DevLys 010" pitchFamily="2" charset="0"/>
              </a:rPr>
              <a:t/>
            </a:r>
            <a:br>
              <a:rPr lang="en-US" b="1" dirty="0" smtClean="0">
                <a:latin typeface="DevLys 010" pitchFamily="2" charset="0"/>
              </a:rPr>
            </a:br>
            <a:r>
              <a:rPr lang="en-US" dirty="0" smtClean="0">
                <a:latin typeface="DevLys 010" pitchFamily="2" charset="0"/>
              </a:rPr>
              <a:t/>
            </a:r>
            <a:br>
              <a:rPr lang="en-US" dirty="0" smtClean="0">
                <a:latin typeface="DevLys 010" pitchFamily="2" charset="0"/>
              </a:rPr>
            </a:br>
            <a:endParaRPr lang="en-US" dirty="0" smtClean="0">
              <a:latin typeface="DevLys 010" pitchFamily="2" charset="0"/>
            </a:endParaRPr>
          </a:p>
        </p:txBody>
      </p:sp>
      <p:pic>
        <p:nvPicPr>
          <p:cNvPr id="6" name="Picture 5" descr="logo.jpg"/>
          <p:cNvPicPr>
            <a:picLocks noChangeAspect="1"/>
          </p:cNvPicPr>
          <p:nvPr/>
        </p:nvPicPr>
        <p:blipFill>
          <a:blip r:embed="rId2" cstate="print"/>
          <a:stretch>
            <a:fillRect/>
          </a:stretch>
        </p:blipFill>
        <p:spPr>
          <a:xfrm>
            <a:off x="3124200" y="453298"/>
            <a:ext cx="3276600" cy="137550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67000"/>
            <a:ext cx="8229600" cy="1143000"/>
          </a:xfrm>
        </p:spPr>
        <p:txBody>
          <a:bodyPr>
            <a:normAutofit/>
          </a:bodyPr>
          <a:lstStyle/>
          <a:p>
            <a:r>
              <a:rPr lang="en-US" sz="6600" b="1" dirty="0" err="1" smtClean="0">
                <a:latin typeface="DevLys 010" pitchFamily="2" charset="0"/>
              </a:rPr>
              <a:t>bZ-Ogh-,e</a:t>
            </a:r>
            <a:r>
              <a:rPr lang="en-US" sz="6600" b="1" dirty="0" smtClean="0">
                <a:latin typeface="DevLys 010" pitchFamily="2" charset="0"/>
              </a:rPr>
              <a:t>- </a:t>
            </a:r>
            <a:r>
              <a:rPr lang="en-US" sz="6600" b="1" dirty="0" err="1" smtClean="0">
                <a:latin typeface="DevLys 010" pitchFamily="2" charset="0"/>
              </a:rPr>
              <a:t>dks</a:t>
            </a:r>
            <a:r>
              <a:rPr lang="en-US" sz="6600" b="1" dirty="0" smtClean="0">
                <a:latin typeface="DevLys 010" pitchFamily="2" charset="0"/>
              </a:rPr>
              <a:t> </a:t>
            </a:r>
            <a:r>
              <a:rPr lang="en-US" sz="6600" b="1" dirty="0" err="1" smtClean="0">
                <a:latin typeface="DevLys 010" pitchFamily="2" charset="0"/>
              </a:rPr>
              <a:t>tkus</a:t>
            </a:r>
            <a:r>
              <a:rPr lang="en-US" sz="6600" b="1" dirty="0" smtClean="0">
                <a:latin typeface="DevLys 010" pitchFamily="2" charset="0"/>
              </a:rPr>
              <a:t>-</a:t>
            </a:r>
            <a:endParaRPr lang="en-US" sz="6600" b="1" dirty="0">
              <a:latin typeface="DevLys 010" pitchFamily="2"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1981200" y="5257434"/>
            <a:ext cx="1390650" cy="937558"/>
            <a:chOff x="1248" y="2829"/>
            <a:chExt cx="876" cy="861"/>
          </a:xfrm>
        </p:grpSpPr>
        <p:sp>
          <p:nvSpPr>
            <p:cNvPr id="16395" name="Line 4"/>
            <p:cNvSpPr>
              <a:spLocks noChangeShapeType="1"/>
            </p:cNvSpPr>
            <p:nvPr/>
          </p:nvSpPr>
          <p:spPr bwMode="auto">
            <a:xfrm flipV="1">
              <a:off x="1632" y="2829"/>
              <a:ext cx="0" cy="624"/>
            </a:xfrm>
            <a:prstGeom prst="line">
              <a:avLst/>
            </a:prstGeom>
            <a:noFill/>
            <a:ln w="19050">
              <a:solidFill>
                <a:srgbClr val="FF0000"/>
              </a:solidFill>
              <a:round/>
              <a:headEnd/>
              <a:tailEnd/>
            </a:ln>
          </p:spPr>
          <p:txBody>
            <a:bodyPr/>
            <a:lstStyle/>
            <a:p>
              <a:endParaRPr lang="en-GB"/>
            </a:p>
          </p:txBody>
        </p:sp>
        <p:sp>
          <p:nvSpPr>
            <p:cNvPr id="16396" name="Text Box 5"/>
            <p:cNvSpPr txBox="1">
              <a:spLocks noChangeArrowheads="1"/>
            </p:cNvSpPr>
            <p:nvPr/>
          </p:nvSpPr>
          <p:spPr bwMode="auto">
            <a:xfrm>
              <a:off x="1248" y="3459"/>
              <a:ext cx="876" cy="231"/>
            </a:xfrm>
            <a:prstGeom prst="rect">
              <a:avLst/>
            </a:prstGeom>
            <a:noFill/>
            <a:ln w="9525">
              <a:noFill/>
              <a:miter lim="800000"/>
              <a:headEnd/>
              <a:tailEnd/>
            </a:ln>
          </p:spPr>
          <p:txBody>
            <a:bodyPr wrap="none">
              <a:spAutoFit/>
            </a:bodyPr>
            <a:lstStyle/>
            <a:p>
              <a:pPr algn="ctr"/>
              <a:r>
                <a:rPr lang="en-US" sz="1800" dirty="0">
                  <a:solidFill>
                    <a:srgbClr val="000066"/>
                  </a:solidFill>
                  <a:latin typeface="Arial" charset="0"/>
                </a:rPr>
                <a:t>Control Unit</a:t>
              </a:r>
            </a:p>
          </p:txBody>
        </p:sp>
      </p:grpSp>
      <p:grpSp>
        <p:nvGrpSpPr>
          <p:cNvPr id="3" name="Group 6"/>
          <p:cNvGrpSpPr>
            <a:grpSpLocks/>
          </p:cNvGrpSpPr>
          <p:nvPr/>
        </p:nvGrpSpPr>
        <p:grpSpPr bwMode="auto">
          <a:xfrm>
            <a:off x="3505200" y="1371600"/>
            <a:ext cx="2406650" cy="968374"/>
            <a:chOff x="2016" y="864"/>
            <a:chExt cx="1516" cy="610"/>
          </a:xfrm>
        </p:grpSpPr>
        <p:sp>
          <p:nvSpPr>
            <p:cNvPr id="16393" name="Line 7"/>
            <p:cNvSpPr>
              <a:spLocks noChangeShapeType="1"/>
            </p:cNvSpPr>
            <p:nvPr/>
          </p:nvSpPr>
          <p:spPr bwMode="auto">
            <a:xfrm flipV="1">
              <a:off x="2592" y="1090"/>
              <a:ext cx="0" cy="384"/>
            </a:xfrm>
            <a:prstGeom prst="line">
              <a:avLst/>
            </a:prstGeom>
            <a:noFill/>
            <a:ln w="19050">
              <a:solidFill>
                <a:srgbClr val="FF0000"/>
              </a:solidFill>
              <a:round/>
              <a:headEnd/>
              <a:tailEnd/>
            </a:ln>
          </p:spPr>
          <p:txBody>
            <a:bodyPr/>
            <a:lstStyle/>
            <a:p>
              <a:endParaRPr lang="en-GB"/>
            </a:p>
          </p:txBody>
        </p:sp>
        <p:sp>
          <p:nvSpPr>
            <p:cNvPr id="16394" name="Text Box 8"/>
            <p:cNvSpPr txBox="1">
              <a:spLocks noChangeArrowheads="1"/>
            </p:cNvSpPr>
            <p:nvPr/>
          </p:nvSpPr>
          <p:spPr bwMode="auto">
            <a:xfrm>
              <a:off x="2016" y="864"/>
              <a:ext cx="1516" cy="231"/>
            </a:xfrm>
            <a:prstGeom prst="rect">
              <a:avLst/>
            </a:prstGeom>
            <a:noFill/>
            <a:ln w="9525">
              <a:noFill/>
              <a:miter lim="800000"/>
              <a:headEnd/>
              <a:tailEnd/>
            </a:ln>
          </p:spPr>
          <p:txBody>
            <a:bodyPr wrap="none">
              <a:spAutoFit/>
            </a:bodyPr>
            <a:lstStyle/>
            <a:p>
              <a:pPr algn="ctr"/>
              <a:r>
                <a:rPr lang="en-US" sz="1800" dirty="0">
                  <a:solidFill>
                    <a:srgbClr val="000066"/>
                  </a:solidFill>
                  <a:latin typeface="Arial" charset="0"/>
                </a:rPr>
                <a:t>Interconnecting Cable</a:t>
              </a:r>
            </a:p>
          </p:txBody>
        </p:sp>
      </p:grpSp>
      <p:grpSp>
        <p:nvGrpSpPr>
          <p:cNvPr id="4" name="Group 9"/>
          <p:cNvGrpSpPr>
            <a:grpSpLocks/>
          </p:cNvGrpSpPr>
          <p:nvPr/>
        </p:nvGrpSpPr>
        <p:grpSpPr bwMode="auto">
          <a:xfrm>
            <a:off x="5257800" y="5257204"/>
            <a:ext cx="1225550" cy="999136"/>
            <a:chOff x="3312" y="3253"/>
            <a:chExt cx="772" cy="674"/>
          </a:xfrm>
        </p:grpSpPr>
        <p:sp>
          <p:nvSpPr>
            <p:cNvPr id="16391" name="Line 10"/>
            <p:cNvSpPr>
              <a:spLocks noChangeShapeType="1"/>
            </p:cNvSpPr>
            <p:nvPr/>
          </p:nvSpPr>
          <p:spPr bwMode="auto">
            <a:xfrm flipV="1">
              <a:off x="3696" y="3253"/>
              <a:ext cx="0" cy="384"/>
            </a:xfrm>
            <a:prstGeom prst="line">
              <a:avLst/>
            </a:prstGeom>
            <a:noFill/>
            <a:ln w="19050">
              <a:solidFill>
                <a:srgbClr val="FF0000"/>
              </a:solidFill>
              <a:round/>
              <a:headEnd/>
              <a:tailEnd/>
            </a:ln>
          </p:spPr>
          <p:txBody>
            <a:bodyPr/>
            <a:lstStyle/>
            <a:p>
              <a:endParaRPr lang="en-GB"/>
            </a:p>
          </p:txBody>
        </p:sp>
        <p:sp>
          <p:nvSpPr>
            <p:cNvPr id="16392" name="Text Box 11"/>
            <p:cNvSpPr txBox="1">
              <a:spLocks noChangeArrowheads="1"/>
            </p:cNvSpPr>
            <p:nvPr/>
          </p:nvSpPr>
          <p:spPr bwMode="auto">
            <a:xfrm>
              <a:off x="3312" y="3696"/>
              <a:ext cx="772" cy="231"/>
            </a:xfrm>
            <a:prstGeom prst="rect">
              <a:avLst/>
            </a:prstGeom>
            <a:noFill/>
            <a:ln w="9525">
              <a:noFill/>
              <a:miter lim="800000"/>
              <a:headEnd/>
              <a:tailEnd/>
            </a:ln>
          </p:spPr>
          <p:txBody>
            <a:bodyPr wrap="none">
              <a:spAutoFit/>
            </a:bodyPr>
            <a:lstStyle/>
            <a:p>
              <a:pPr algn="ctr"/>
              <a:r>
                <a:rPr lang="en-US" sz="1800" dirty="0">
                  <a:solidFill>
                    <a:srgbClr val="000066"/>
                  </a:solidFill>
                  <a:latin typeface="Arial" charset="0"/>
                </a:rPr>
                <a:t>Ballot Unit</a:t>
              </a:r>
            </a:p>
          </p:txBody>
        </p:sp>
      </p:grpSp>
      <p:sp>
        <p:nvSpPr>
          <p:cNvPr id="7180" name="Rectangle 12"/>
          <p:cNvSpPr>
            <a:spLocks noGrp="1" noChangeArrowheads="1"/>
          </p:cNvSpPr>
          <p:nvPr>
            <p:ph type="title"/>
          </p:nvPr>
        </p:nvSpPr>
        <p:spPr>
          <a:xfrm>
            <a:off x="762000" y="228600"/>
            <a:ext cx="7772400" cy="1143000"/>
          </a:xfrm>
        </p:spPr>
        <p:txBody>
          <a:bodyPr/>
          <a:lstStyle/>
          <a:p>
            <a:pPr eaLnBrk="1" hangingPunct="1">
              <a:defRPr/>
            </a:pPr>
            <a:r>
              <a:rPr lang="en-US" b="1" dirty="0" err="1" smtClean="0">
                <a:latin typeface="DevLys 010" pitchFamily="2" charset="0"/>
              </a:rPr>
              <a:t>bZ-Ogh-,e</a:t>
            </a:r>
            <a:r>
              <a:rPr lang="en-US" b="1" dirty="0" smtClean="0">
                <a:latin typeface="DevLys 010" pitchFamily="2" charset="0"/>
              </a:rPr>
              <a:t>- dh </a:t>
            </a:r>
            <a:r>
              <a:rPr lang="en-US" b="1" dirty="0" err="1" smtClean="0">
                <a:latin typeface="DevLys 010" pitchFamily="2" charset="0"/>
              </a:rPr>
              <a:t>lajpuk</a:t>
            </a:r>
            <a:endParaRPr lang="en-US" b="1" dirty="0" smtClean="0">
              <a:latin typeface="DevLys 010" pitchFamily="2" charset="0"/>
            </a:endParaRPr>
          </a:p>
        </p:txBody>
      </p:sp>
      <p:pic>
        <p:nvPicPr>
          <p:cNvPr id="26625" name="Picture 1" descr="C:\Users\ACER1\Desktop\EVM pics\IMG_4972.JPG"/>
          <p:cNvPicPr>
            <a:picLocks noChangeAspect="1" noChangeArrowheads="1"/>
          </p:cNvPicPr>
          <p:nvPr/>
        </p:nvPicPr>
        <p:blipFill>
          <a:blip r:embed="rId2"/>
          <a:srcRect/>
          <a:stretch>
            <a:fillRect/>
          </a:stretch>
        </p:blipFill>
        <p:spPr bwMode="auto">
          <a:xfrm>
            <a:off x="838200" y="2209800"/>
            <a:ext cx="6781800" cy="3048000"/>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title"/>
          </p:nvPr>
        </p:nvSpPr>
        <p:spPr/>
        <p:txBody>
          <a:bodyPr/>
          <a:lstStyle/>
          <a:p>
            <a:pPr eaLnBrk="1" hangingPunct="1">
              <a:defRPr/>
            </a:pPr>
            <a:r>
              <a:rPr lang="en-US" b="1" dirty="0" err="1" smtClean="0">
                <a:latin typeface="DevLys 010" pitchFamily="2" charset="0"/>
              </a:rPr>
              <a:t>daVªksy</a:t>
            </a:r>
            <a:r>
              <a:rPr lang="en-US" b="1" dirty="0" smtClean="0">
                <a:latin typeface="DevLys 010" pitchFamily="2" charset="0"/>
              </a:rPr>
              <a:t> ;</a:t>
            </a:r>
            <a:r>
              <a:rPr lang="en-US" b="1" dirty="0" err="1" smtClean="0">
                <a:latin typeface="DevLys 010" pitchFamily="2" charset="0"/>
              </a:rPr>
              <a:t>wfuV</a:t>
            </a:r>
            <a:r>
              <a:rPr lang="en-US" b="1" dirty="0" smtClean="0">
                <a:latin typeface="DevLys 010" pitchFamily="2" charset="0"/>
              </a:rPr>
              <a:t> </a:t>
            </a:r>
            <a:r>
              <a:rPr lang="en-US" b="1" dirty="0" smtClean="0"/>
              <a:t> </a:t>
            </a:r>
          </a:p>
        </p:txBody>
      </p:sp>
      <p:grpSp>
        <p:nvGrpSpPr>
          <p:cNvPr id="2" name="Group 4"/>
          <p:cNvGrpSpPr>
            <a:grpSpLocks/>
          </p:cNvGrpSpPr>
          <p:nvPr/>
        </p:nvGrpSpPr>
        <p:grpSpPr bwMode="auto">
          <a:xfrm>
            <a:off x="1066800" y="2667000"/>
            <a:ext cx="2971800" cy="336550"/>
            <a:chOff x="672" y="1680"/>
            <a:chExt cx="1872" cy="212"/>
          </a:xfrm>
        </p:grpSpPr>
        <p:sp>
          <p:nvSpPr>
            <p:cNvPr id="4124" name="Line 5"/>
            <p:cNvSpPr>
              <a:spLocks noChangeShapeType="1"/>
            </p:cNvSpPr>
            <p:nvPr/>
          </p:nvSpPr>
          <p:spPr bwMode="auto">
            <a:xfrm flipH="1">
              <a:off x="1392" y="1824"/>
              <a:ext cx="1152" cy="0"/>
            </a:xfrm>
            <a:prstGeom prst="line">
              <a:avLst/>
            </a:prstGeom>
            <a:noFill/>
            <a:ln w="19050">
              <a:solidFill>
                <a:srgbClr val="FF0000"/>
              </a:solidFill>
              <a:round/>
              <a:headEnd/>
              <a:tailEnd/>
            </a:ln>
          </p:spPr>
          <p:txBody>
            <a:bodyPr/>
            <a:lstStyle/>
            <a:p>
              <a:endParaRPr lang="en-GB"/>
            </a:p>
          </p:txBody>
        </p:sp>
        <p:sp>
          <p:nvSpPr>
            <p:cNvPr id="4125" name="Text Box 6"/>
            <p:cNvSpPr txBox="1">
              <a:spLocks noChangeArrowheads="1"/>
            </p:cNvSpPr>
            <p:nvPr/>
          </p:nvSpPr>
          <p:spPr bwMode="auto">
            <a:xfrm>
              <a:off x="672" y="1680"/>
              <a:ext cx="664" cy="212"/>
            </a:xfrm>
            <a:prstGeom prst="rect">
              <a:avLst/>
            </a:prstGeom>
            <a:noFill/>
            <a:ln w="9525">
              <a:noFill/>
              <a:miter lim="800000"/>
              <a:headEnd/>
              <a:tailEnd/>
            </a:ln>
          </p:spPr>
          <p:txBody>
            <a:bodyPr wrap="none">
              <a:spAutoFit/>
            </a:bodyPr>
            <a:lstStyle/>
            <a:p>
              <a:r>
                <a:rPr lang="en-US" sz="1600" dirty="0">
                  <a:solidFill>
                    <a:srgbClr val="000066"/>
                  </a:solidFill>
                  <a:latin typeface="Arial" charset="0"/>
                </a:rPr>
                <a:t>ON Lamp</a:t>
              </a:r>
            </a:p>
          </p:txBody>
        </p:sp>
      </p:grpSp>
      <p:grpSp>
        <p:nvGrpSpPr>
          <p:cNvPr id="3" name="Group 7"/>
          <p:cNvGrpSpPr>
            <a:grpSpLocks/>
          </p:cNvGrpSpPr>
          <p:nvPr/>
        </p:nvGrpSpPr>
        <p:grpSpPr bwMode="auto">
          <a:xfrm>
            <a:off x="5257800" y="2743200"/>
            <a:ext cx="2724150" cy="336550"/>
            <a:chOff x="3312" y="1728"/>
            <a:chExt cx="1716" cy="212"/>
          </a:xfrm>
        </p:grpSpPr>
        <p:sp>
          <p:nvSpPr>
            <p:cNvPr id="4122" name="Line 8"/>
            <p:cNvSpPr>
              <a:spLocks noChangeShapeType="1"/>
            </p:cNvSpPr>
            <p:nvPr/>
          </p:nvSpPr>
          <p:spPr bwMode="auto">
            <a:xfrm>
              <a:off x="3312" y="1872"/>
              <a:ext cx="912" cy="0"/>
            </a:xfrm>
            <a:prstGeom prst="line">
              <a:avLst/>
            </a:prstGeom>
            <a:noFill/>
            <a:ln w="19050">
              <a:solidFill>
                <a:srgbClr val="FF0000"/>
              </a:solidFill>
              <a:round/>
              <a:headEnd/>
              <a:tailEnd/>
            </a:ln>
          </p:spPr>
          <p:txBody>
            <a:bodyPr/>
            <a:lstStyle/>
            <a:p>
              <a:endParaRPr lang="en-GB"/>
            </a:p>
          </p:txBody>
        </p:sp>
        <p:sp>
          <p:nvSpPr>
            <p:cNvPr id="4123" name="Text Box 9"/>
            <p:cNvSpPr txBox="1">
              <a:spLocks noChangeArrowheads="1"/>
            </p:cNvSpPr>
            <p:nvPr/>
          </p:nvSpPr>
          <p:spPr bwMode="auto">
            <a:xfrm>
              <a:off x="4272" y="1728"/>
              <a:ext cx="756" cy="212"/>
            </a:xfrm>
            <a:prstGeom prst="rect">
              <a:avLst/>
            </a:prstGeom>
            <a:noFill/>
            <a:ln w="9525">
              <a:noFill/>
              <a:miter lim="800000"/>
              <a:headEnd/>
              <a:tailEnd/>
            </a:ln>
          </p:spPr>
          <p:txBody>
            <a:bodyPr wrap="none">
              <a:spAutoFit/>
            </a:bodyPr>
            <a:lstStyle/>
            <a:p>
              <a:r>
                <a:rPr lang="en-US" sz="1600" dirty="0">
                  <a:solidFill>
                    <a:srgbClr val="000066"/>
                  </a:solidFill>
                  <a:latin typeface="Arial" charset="0"/>
                </a:rPr>
                <a:t>Busy Lamp</a:t>
              </a:r>
            </a:p>
          </p:txBody>
        </p:sp>
      </p:grpSp>
      <p:grpSp>
        <p:nvGrpSpPr>
          <p:cNvPr id="4" name="Group 10"/>
          <p:cNvGrpSpPr>
            <a:grpSpLocks/>
          </p:cNvGrpSpPr>
          <p:nvPr/>
        </p:nvGrpSpPr>
        <p:grpSpPr bwMode="auto">
          <a:xfrm>
            <a:off x="685800" y="2895597"/>
            <a:ext cx="3429000" cy="412750"/>
            <a:chOff x="432" y="1824"/>
            <a:chExt cx="2160" cy="260"/>
          </a:xfrm>
        </p:grpSpPr>
        <p:sp>
          <p:nvSpPr>
            <p:cNvPr id="4119" name="Line 11"/>
            <p:cNvSpPr>
              <a:spLocks noChangeShapeType="1"/>
            </p:cNvSpPr>
            <p:nvPr/>
          </p:nvSpPr>
          <p:spPr bwMode="auto">
            <a:xfrm flipH="1">
              <a:off x="2400" y="1824"/>
              <a:ext cx="192" cy="240"/>
            </a:xfrm>
            <a:prstGeom prst="line">
              <a:avLst/>
            </a:prstGeom>
            <a:noFill/>
            <a:ln w="19050">
              <a:solidFill>
                <a:srgbClr val="FF0000"/>
              </a:solidFill>
              <a:round/>
              <a:headEnd/>
              <a:tailEnd/>
            </a:ln>
          </p:spPr>
          <p:txBody>
            <a:bodyPr/>
            <a:lstStyle/>
            <a:p>
              <a:endParaRPr lang="en-GB"/>
            </a:p>
          </p:txBody>
        </p:sp>
        <p:sp>
          <p:nvSpPr>
            <p:cNvPr id="4120" name="Line 12"/>
            <p:cNvSpPr>
              <a:spLocks noChangeShapeType="1"/>
            </p:cNvSpPr>
            <p:nvPr/>
          </p:nvSpPr>
          <p:spPr bwMode="auto">
            <a:xfrm flipH="1">
              <a:off x="1392" y="1968"/>
              <a:ext cx="1008" cy="0"/>
            </a:xfrm>
            <a:prstGeom prst="line">
              <a:avLst/>
            </a:prstGeom>
            <a:noFill/>
            <a:ln w="19050">
              <a:solidFill>
                <a:srgbClr val="FF0000"/>
              </a:solidFill>
              <a:round/>
              <a:headEnd/>
              <a:tailEnd/>
            </a:ln>
          </p:spPr>
          <p:txBody>
            <a:bodyPr/>
            <a:lstStyle/>
            <a:p>
              <a:endParaRPr lang="en-GB"/>
            </a:p>
          </p:txBody>
        </p:sp>
        <p:sp>
          <p:nvSpPr>
            <p:cNvPr id="4121" name="Text Box 13"/>
            <p:cNvSpPr txBox="1">
              <a:spLocks noChangeArrowheads="1"/>
            </p:cNvSpPr>
            <p:nvPr/>
          </p:nvSpPr>
          <p:spPr bwMode="auto">
            <a:xfrm>
              <a:off x="432" y="1872"/>
              <a:ext cx="996" cy="212"/>
            </a:xfrm>
            <a:prstGeom prst="rect">
              <a:avLst/>
            </a:prstGeom>
            <a:noFill/>
            <a:ln w="9525">
              <a:noFill/>
              <a:miter lim="800000"/>
              <a:headEnd/>
              <a:tailEnd/>
            </a:ln>
          </p:spPr>
          <p:txBody>
            <a:bodyPr wrap="none">
              <a:spAutoFit/>
            </a:bodyPr>
            <a:lstStyle/>
            <a:p>
              <a:r>
                <a:rPr lang="en-US" sz="1600" dirty="0">
                  <a:solidFill>
                    <a:srgbClr val="000066"/>
                  </a:solidFill>
                  <a:latin typeface="Arial" charset="0"/>
                </a:rPr>
                <a:t>Display Section</a:t>
              </a:r>
            </a:p>
          </p:txBody>
        </p:sp>
      </p:grpSp>
      <p:grpSp>
        <p:nvGrpSpPr>
          <p:cNvPr id="5" name="Group 14"/>
          <p:cNvGrpSpPr>
            <a:grpSpLocks/>
          </p:cNvGrpSpPr>
          <p:nvPr/>
        </p:nvGrpSpPr>
        <p:grpSpPr bwMode="auto">
          <a:xfrm>
            <a:off x="5181600" y="3429000"/>
            <a:ext cx="3803650" cy="336550"/>
            <a:chOff x="3264" y="2160"/>
            <a:chExt cx="2396" cy="212"/>
          </a:xfrm>
        </p:grpSpPr>
        <p:sp>
          <p:nvSpPr>
            <p:cNvPr id="4117" name="Line 15"/>
            <p:cNvSpPr>
              <a:spLocks noChangeShapeType="1"/>
            </p:cNvSpPr>
            <p:nvPr/>
          </p:nvSpPr>
          <p:spPr bwMode="auto">
            <a:xfrm>
              <a:off x="3264" y="2256"/>
              <a:ext cx="1008" cy="0"/>
            </a:xfrm>
            <a:prstGeom prst="line">
              <a:avLst/>
            </a:prstGeom>
            <a:noFill/>
            <a:ln w="19050">
              <a:solidFill>
                <a:srgbClr val="FF0000"/>
              </a:solidFill>
              <a:round/>
              <a:headEnd/>
              <a:tailEnd/>
            </a:ln>
          </p:spPr>
          <p:txBody>
            <a:bodyPr/>
            <a:lstStyle/>
            <a:p>
              <a:endParaRPr lang="en-GB"/>
            </a:p>
          </p:txBody>
        </p:sp>
        <p:sp>
          <p:nvSpPr>
            <p:cNvPr id="4118" name="Text Box 16"/>
            <p:cNvSpPr txBox="1">
              <a:spLocks noChangeArrowheads="1"/>
            </p:cNvSpPr>
            <p:nvPr/>
          </p:nvSpPr>
          <p:spPr bwMode="auto">
            <a:xfrm>
              <a:off x="4272" y="2160"/>
              <a:ext cx="1388" cy="212"/>
            </a:xfrm>
            <a:prstGeom prst="rect">
              <a:avLst/>
            </a:prstGeom>
            <a:noFill/>
            <a:ln w="9525">
              <a:noFill/>
              <a:miter lim="800000"/>
              <a:headEnd/>
              <a:tailEnd/>
            </a:ln>
          </p:spPr>
          <p:txBody>
            <a:bodyPr wrap="none">
              <a:spAutoFit/>
            </a:bodyPr>
            <a:lstStyle/>
            <a:p>
              <a:r>
                <a:rPr lang="en-US" sz="1600" dirty="0">
                  <a:solidFill>
                    <a:srgbClr val="000066"/>
                  </a:solidFill>
                  <a:latin typeface="Arial" charset="0"/>
                </a:rPr>
                <a:t>Candidate Set Section</a:t>
              </a:r>
            </a:p>
          </p:txBody>
        </p:sp>
      </p:grpSp>
      <p:grpSp>
        <p:nvGrpSpPr>
          <p:cNvPr id="6" name="Group 17"/>
          <p:cNvGrpSpPr>
            <a:grpSpLocks/>
          </p:cNvGrpSpPr>
          <p:nvPr/>
        </p:nvGrpSpPr>
        <p:grpSpPr bwMode="auto">
          <a:xfrm>
            <a:off x="5105400" y="4114800"/>
            <a:ext cx="3092450" cy="336550"/>
            <a:chOff x="3216" y="2592"/>
            <a:chExt cx="1948" cy="212"/>
          </a:xfrm>
        </p:grpSpPr>
        <p:sp>
          <p:nvSpPr>
            <p:cNvPr id="4115" name="Line 18"/>
            <p:cNvSpPr>
              <a:spLocks noChangeShapeType="1"/>
            </p:cNvSpPr>
            <p:nvPr/>
          </p:nvSpPr>
          <p:spPr bwMode="auto">
            <a:xfrm>
              <a:off x="3216" y="2688"/>
              <a:ext cx="960" cy="0"/>
            </a:xfrm>
            <a:prstGeom prst="line">
              <a:avLst/>
            </a:prstGeom>
            <a:noFill/>
            <a:ln w="19050">
              <a:solidFill>
                <a:srgbClr val="FF0000"/>
              </a:solidFill>
              <a:round/>
              <a:headEnd/>
              <a:tailEnd/>
            </a:ln>
          </p:spPr>
          <p:txBody>
            <a:bodyPr/>
            <a:lstStyle/>
            <a:p>
              <a:endParaRPr lang="en-GB"/>
            </a:p>
          </p:txBody>
        </p:sp>
        <p:sp>
          <p:nvSpPr>
            <p:cNvPr id="4116" name="Text Box 19"/>
            <p:cNvSpPr txBox="1">
              <a:spLocks noChangeArrowheads="1"/>
            </p:cNvSpPr>
            <p:nvPr/>
          </p:nvSpPr>
          <p:spPr bwMode="auto">
            <a:xfrm>
              <a:off x="4224" y="2592"/>
              <a:ext cx="940" cy="212"/>
            </a:xfrm>
            <a:prstGeom prst="rect">
              <a:avLst/>
            </a:prstGeom>
            <a:noFill/>
            <a:ln w="9525">
              <a:noFill/>
              <a:miter lim="800000"/>
              <a:headEnd/>
              <a:tailEnd/>
            </a:ln>
          </p:spPr>
          <p:txBody>
            <a:bodyPr wrap="none">
              <a:spAutoFit/>
            </a:bodyPr>
            <a:lstStyle/>
            <a:p>
              <a:r>
                <a:rPr lang="en-US" sz="1600" dirty="0">
                  <a:solidFill>
                    <a:srgbClr val="000066"/>
                  </a:solidFill>
                  <a:latin typeface="Arial" charset="0"/>
                </a:rPr>
                <a:t>Result Section</a:t>
              </a:r>
            </a:p>
          </p:txBody>
        </p:sp>
      </p:grpSp>
      <p:grpSp>
        <p:nvGrpSpPr>
          <p:cNvPr id="7" name="Group 20"/>
          <p:cNvGrpSpPr>
            <a:grpSpLocks/>
          </p:cNvGrpSpPr>
          <p:nvPr/>
        </p:nvGrpSpPr>
        <p:grpSpPr bwMode="auto">
          <a:xfrm>
            <a:off x="838201" y="4953000"/>
            <a:ext cx="3124200" cy="336550"/>
            <a:chOff x="528" y="3120"/>
            <a:chExt cx="1968" cy="212"/>
          </a:xfrm>
        </p:grpSpPr>
        <p:sp>
          <p:nvSpPr>
            <p:cNvPr id="4113" name="Line 21"/>
            <p:cNvSpPr>
              <a:spLocks noChangeShapeType="1"/>
            </p:cNvSpPr>
            <p:nvPr/>
          </p:nvSpPr>
          <p:spPr bwMode="auto">
            <a:xfrm>
              <a:off x="1440" y="3216"/>
              <a:ext cx="1056" cy="0"/>
            </a:xfrm>
            <a:prstGeom prst="line">
              <a:avLst/>
            </a:prstGeom>
            <a:noFill/>
            <a:ln w="19050">
              <a:solidFill>
                <a:srgbClr val="FF0000"/>
              </a:solidFill>
              <a:round/>
              <a:headEnd/>
              <a:tailEnd/>
            </a:ln>
          </p:spPr>
          <p:txBody>
            <a:bodyPr/>
            <a:lstStyle/>
            <a:p>
              <a:endParaRPr lang="en-GB"/>
            </a:p>
          </p:txBody>
        </p:sp>
        <p:sp>
          <p:nvSpPr>
            <p:cNvPr id="4114" name="Text Box 22"/>
            <p:cNvSpPr txBox="1">
              <a:spLocks noChangeArrowheads="1"/>
            </p:cNvSpPr>
            <p:nvPr/>
          </p:nvSpPr>
          <p:spPr bwMode="auto">
            <a:xfrm>
              <a:off x="528" y="3120"/>
              <a:ext cx="897" cy="212"/>
            </a:xfrm>
            <a:prstGeom prst="rect">
              <a:avLst/>
            </a:prstGeom>
            <a:noFill/>
            <a:ln w="9525">
              <a:noFill/>
              <a:miter lim="800000"/>
              <a:headEnd/>
              <a:tailEnd/>
            </a:ln>
          </p:spPr>
          <p:txBody>
            <a:bodyPr wrap="none">
              <a:spAutoFit/>
            </a:bodyPr>
            <a:lstStyle/>
            <a:p>
              <a:pPr algn="r"/>
              <a:r>
                <a:rPr lang="en-US" sz="1600" dirty="0">
                  <a:solidFill>
                    <a:srgbClr val="000066"/>
                  </a:solidFill>
                  <a:latin typeface="Arial" charset="0"/>
                </a:rPr>
                <a:t>Ballot Section</a:t>
              </a:r>
            </a:p>
          </p:txBody>
        </p:sp>
      </p:grpSp>
      <p:grpSp>
        <p:nvGrpSpPr>
          <p:cNvPr id="8" name="Group 23"/>
          <p:cNvGrpSpPr>
            <a:grpSpLocks/>
          </p:cNvGrpSpPr>
          <p:nvPr/>
        </p:nvGrpSpPr>
        <p:grpSpPr bwMode="auto">
          <a:xfrm>
            <a:off x="5257800" y="4648200"/>
            <a:ext cx="2782888" cy="336550"/>
            <a:chOff x="3312" y="2928"/>
            <a:chExt cx="1753" cy="212"/>
          </a:xfrm>
        </p:grpSpPr>
        <p:sp>
          <p:nvSpPr>
            <p:cNvPr id="4111" name="Text Box 24"/>
            <p:cNvSpPr txBox="1">
              <a:spLocks noChangeArrowheads="1"/>
            </p:cNvSpPr>
            <p:nvPr/>
          </p:nvSpPr>
          <p:spPr bwMode="auto">
            <a:xfrm>
              <a:off x="4224" y="2928"/>
              <a:ext cx="841" cy="212"/>
            </a:xfrm>
            <a:prstGeom prst="rect">
              <a:avLst/>
            </a:prstGeom>
            <a:noFill/>
            <a:ln w="9525">
              <a:noFill/>
              <a:miter lim="800000"/>
              <a:headEnd/>
              <a:tailEnd/>
            </a:ln>
          </p:spPr>
          <p:txBody>
            <a:bodyPr wrap="none">
              <a:spAutoFit/>
            </a:bodyPr>
            <a:lstStyle/>
            <a:p>
              <a:r>
                <a:rPr lang="en-US" sz="1600" dirty="0">
                  <a:solidFill>
                    <a:srgbClr val="000066"/>
                  </a:solidFill>
                  <a:latin typeface="Arial" charset="0"/>
                </a:rPr>
                <a:t>Ballot Button</a:t>
              </a:r>
            </a:p>
          </p:txBody>
        </p:sp>
        <p:sp>
          <p:nvSpPr>
            <p:cNvPr id="4112" name="Line 25"/>
            <p:cNvSpPr>
              <a:spLocks noChangeShapeType="1"/>
            </p:cNvSpPr>
            <p:nvPr/>
          </p:nvSpPr>
          <p:spPr bwMode="auto">
            <a:xfrm>
              <a:off x="3312" y="3024"/>
              <a:ext cx="912" cy="0"/>
            </a:xfrm>
            <a:prstGeom prst="line">
              <a:avLst/>
            </a:prstGeom>
            <a:noFill/>
            <a:ln w="19050">
              <a:solidFill>
                <a:srgbClr val="FF0000"/>
              </a:solidFill>
              <a:round/>
              <a:headEnd/>
              <a:tailEnd/>
            </a:ln>
          </p:spPr>
          <p:txBody>
            <a:bodyPr/>
            <a:lstStyle/>
            <a:p>
              <a:endParaRPr lang="en-GB"/>
            </a:p>
          </p:txBody>
        </p:sp>
      </p:grpSp>
      <p:grpSp>
        <p:nvGrpSpPr>
          <p:cNvPr id="9" name="Group 26"/>
          <p:cNvGrpSpPr>
            <a:grpSpLocks/>
          </p:cNvGrpSpPr>
          <p:nvPr/>
        </p:nvGrpSpPr>
        <p:grpSpPr bwMode="auto">
          <a:xfrm>
            <a:off x="1295400" y="4572000"/>
            <a:ext cx="2743200" cy="381000"/>
            <a:chOff x="816" y="2880"/>
            <a:chExt cx="1728" cy="240"/>
          </a:xfrm>
        </p:grpSpPr>
        <p:sp>
          <p:nvSpPr>
            <p:cNvPr id="4108" name="Line 27"/>
            <p:cNvSpPr>
              <a:spLocks noChangeShapeType="1"/>
            </p:cNvSpPr>
            <p:nvPr/>
          </p:nvSpPr>
          <p:spPr bwMode="auto">
            <a:xfrm flipH="1">
              <a:off x="2352" y="2880"/>
              <a:ext cx="192" cy="240"/>
            </a:xfrm>
            <a:prstGeom prst="line">
              <a:avLst/>
            </a:prstGeom>
            <a:noFill/>
            <a:ln w="19050">
              <a:solidFill>
                <a:srgbClr val="FF0000"/>
              </a:solidFill>
              <a:round/>
              <a:headEnd/>
              <a:tailEnd/>
            </a:ln>
          </p:spPr>
          <p:txBody>
            <a:bodyPr/>
            <a:lstStyle/>
            <a:p>
              <a:endParaRPr lang="en-GB"/>
            </a:p>
          </p:txBody>
        </p:sp>
        <p:sp>
          <p:nvSpPr>
            <p:cNvPr id="4109" name="Line 28"/>
            <p:cNvSpPr>
              <a:spLocks noChangeShapeType="1"/>
            </p:cNvSpPr>
            <p:nvPr/>
          </p:nvSpPr>
          <p:spPr bwMode="auto">
            <a:xfrm flipH="1">
              <a:off x="1584" y="2976"/>
              <a:ext cx="960" cy="0"/>
            </a:xfrm>
            <a:prstGeom prst="line">
              <a:avLst/>
            </a:prstGeom>
            <a:noFill/>
            <a:ln w="19050">
              <a:solidFill>
                <a:srgbClr val="FF0000"/>
              </a:solidFill>
              <a:round/>
              <a:headEnd/>
              <a:tailEnd/>
            </a:ln>
          </p:spPr>
          <p:txBody>
            <a:bodyPr/>
            <a:lstStyle/>
            <a:p>
              <a:endParaRPr lang="en-GB"/>
            </a:p>
          </p:txBody>
        </p:sp>
        <p:sp>
          <p:nvSpPr>
            <p:cNvPr id="4110" name="Text Box 29"/>
            <p:cNvSpPr txBox="1">
              <a:spLocks noChangeArrowheads="1"/>
            </p:cNvSpPr>
            <p:nvPr/>
          </p:nvSpPr>
          <p:spPr bwMode="auto">
            <a:xfrm>
              <a:off x="816" y="2880"/>
              <a:ext cx="806" cy="212"/>
            </a:xfrm>
            <a:prstGeom prst="rect">
              <a:avLst/>
            </a:prstGeom>
            <a:noFill/>
            <a:ln w="9525">
              <a:noFill/>
              <a:miter lim="800000"/>
              <a:headEnd/>
              <a:tailEnd/>
            </a:ln>
          </p:spPr>
          <p:txBody>
            <a:bodyPr wrap="none">
              <a:spAutoFit/>
            </a:bodyPr>
            <a:lstStyle/>
            <a:p>
              <a:pPr algn="r"/>
              <a:r>
                <a:rPr lang="en-US" sz="1600" dirty="0">
                  <a:solidFill>
                    <a:srgbClr val="000066"/>
                  </a:solidFill>
                  <a:latin typeface="Arial" charset="0"/>
                </a:rPr>
                <a:t>Total Button</a:t>
              </a:r>
            </a:p>
          </p:txBody>
        </p:sp>
      </p:grpSp>
      <p:pic>
        <p:nvPicPr>
          <p:cNvPr id="31" name="Picture 30" descr="IMG_4973.JPG"/>
          <p:cNvPicPr>
            <a:picLocks noChangeAspect="1"/>
          </p:cNvPicPr>
          <p:nvPr/>
        </p:nvPicPr>
        <p:blipFill>
          <a:blip r:embed="rId3" cstate="print"/>
          <a:stretch>
            <a:fillRect/>
          </a:stretch>
        </p:blipFill>
        <p:spPr>
          <a:xfrm>
            <a:off x="3352800" y="2362200"/>
            <a:ext cx="2667000" cy="3200400"/>
          </a:xfrm>
          <a:prstGeom prst="rect">
            <a:avLst/>
          </a:prstGeom>
        </p:spPr>
      </p:pic>
      <p:cxnSp>
        <p:nvCxnSpPr>
          <p:cNvPr id="37" name="Straight Connector 36"/>
          <p:cNvCxnSpPr/>
          <p:nvPr/>
        </p:nvCxnSpPr>
        <p:spPr>
          <a:xfrm>
            <a:off x="3200400" y="2895600"/>
            <a:ext cx="838200" cy="1588"/>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0" name="Straight Connector 39"/>
          <p:cNvCxnSpPr/>
          <p:nvPr/>
        </p:nvCxnSpPr>
        <p:spPr>
          <a:xfrm flipV="1">
            <a:off x="3352800" y="2895600"/>
            <a:ext cx="1219200" cy="22860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2" name="Straight Connector 41"/>
          <p:cNvCxnSpPr/>
          <p:nvPr/>
        </p:nvCxnSpPr>
        <p:spPr>
          <a:xfrm>
            <a:off x="5410200" y="3581400"/>
            <a:ext cx="609600" cy="1588"/>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4" name="Straight Connector 43"/>
          <p:cNvCxnSpPr/>
          <p:nvPr/>
        </p:nvCxnSpPr>
        <p:spPr>
          <a:xfrm>
            <a:off x="5410200" y="2971800"/>
            <a:ext cx="609600" cy="1588"/>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0" name="Straight Connector 49"/>
          <p:cNvCxnSpPr/>
          <p:nvPr/>
        </p:nvCxnSpPr>
        <p:spPr>
          <a:xfrm>
            <a:off x="3352800" y="4724400"/>
            <a:ext cx="762000" cy="1588"/>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2" name="Straight Connector 51"/>
          <p:cNvCxnSpPr/>
          <p:nvPr/>
        </p:nvCxnSpPr>
        <p:spPr>
          <a:xfrm flipV="1">
            <a:off x="3429000" y="4953000"/>
            <a:ext cx="533400" cy="15240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4" name="Straight Connector 53"/>
          <p:cNvCxnSpPr/>
          <p:nvPr/>
        </p:nvCxnSpPr>
        <p:spPr>
          <a:xfrm>
            <a:off x="5410200" y="4267200"/>
            <a:ext cx="609600" cy="1588"/>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6" name="Straight Connector 55"/>
          <p:cNvCxnSpPr/>
          <p:nvPr/>
        </p:nvCxnSpPr>
        <p:spPr>
          <a:xfrm>
            <a:off x="5181600" y="4800600"/>
            <a:ext cx="914400" cy="1588"/>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up)">
                                      <p:cBhvr>
                                        <p:cTn id="15" dur="500"/>
                                        <p:tgtEl>
                                          <p:spTgt spid="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up)">
                                      <p:cBhvr>
                                        <p:cTn id="19" dur="500"/>
                                        <p:tgtEl>
                                          <p:spTgt spid="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title"/>
          </p:nvPr>
        </p:nvSpPr>
        <p:spPr>
          <a:xfrm>
            <a:off x="685800" y="228600"/>
            <a:ext cx="7772400" cy="914400"/>
          </a:xfrm>
        </p:spPr>
        <p:txBody>
          <a:bodyPr>
            <a:normAutofit/>
          </a:bodyPr>
          <a:lstStyle/>
          <a:p>
            <a:pPr eaLnBrk="1" hangingPunct="1">
              <a:defRPr/>
            </a:pPr>
            <a:r>
              <a:rPr lang="en-US" b="1" dirty="0" err="1" smtClean="0">
                <a:latin typeface="DevLys 010" pitchFamily="2" charset="0"/>
              </a:rPr>
              <a:t>daVªksy</a:t>
            </a:r>
            <a:r>
              <a:rPr lang="en-US" b="1" dirty="0" smtClean="0">
                <a:latin typeface="DevLys 010" pitchFamily="2" charset="0"/>
              </a:rPr>
              <a:t> ;</a:t>
            </a:r>
            <a:r>
              <a:rPr lang="en-US" b="1" dirty="0" err="1" smtClean="0">
                <a:latin typeface="DevLys 010" pitchFamily="2" charset="0"/>
              </a:rPr>
              <a:t>wfuV</a:t>
            </a:r>
            <a:r>
              <a:rPr lang="en-US" b="1" dirty="0" smtClean="0">
                <a:latin typeface="DevLys 010" pitchFamily="2" charset="0"/>
              </a:rPr>
              <a:t> &amp; </a:t>
            </a:r>
            <a:r>
              <a:rPr lang="en-US" b="1" dirty="0" err="1" smtClean="0">
                <a:latin typeface="DevLys 010" pitchFamily="2" charset="0"/>
              </a:rPr>
              <a:t>dsafMMsV</a:t>
            </a:r>
            <a:r>
              <a:rPr lang="en-US" b="1" dirty="0" smtClean="0">
                <a:latin typeface="DevLys 010" pitchFamily="2" charset="0"/>
              </a:rPr>
              <a:t> </a:t>
            </a:r>
            <a:r>
              <a:rPr lang="en-US" b="1" dirty="0" err="1" smtClean="0">
                <a:latin typeface="DevLys 010" pitchFamily="2" charset="0"/>
              </a:rPr>
              <a:t>lsV</a:t>
            </a:r>
            <a:r>
              <a:rPr lang="en-US" b="1" dirty="0" smtClean="0">
                <a:latin typeface="DevLys 010" pitchFamily="2" charset="0"/>
              </a:rPr>
              <a:t> [</a:t>
            </a:r>
            <a:r>
              <a:rPr lang="en-US" b="1" dirty="0" err="1" smtClean="0">
                <a:latin typeface="DevLys 010" pitchFamily="2" charset="0"/>
              </a:rPr>
              <a:t>k.M</a:t>
            </a:r>
            <a:endParaRPr lang="en-US" b="1" dirty="0" smtClean="0">
              <a:latin typeface="DevLys 010" pitchFamily="2" charset="0"/>
            </a:endParaRPr>
          </a:p>
        </p:txBody>
      </p:sp>
      <p:grpSp>
        <p:nvGrpSpPr>
          <p:cNvPr id="2" name="Group 4"/>
          <p:cNvGrpSpPr>
            <a:grpSpLocks/>
          </p:cNvGrpSpPr>
          <p:nvPr/>
        </p:nvGrpSpPr>
        <p:grpSpPr bwMode="auto">
          <a:xfrm>
            <a:off x="668338" y="3124200"/>
            <a:ext cx="2487612" cy="581025"/>
            <a:chOff x="421" y="1968"/>
            <a:chExt cx="1567" cy="366"/>
          </a:xfrm>
        </p:grpSpPr>
        <p:sp>
          <p:nvSpPr>
            <p:cNvPr id="21532" name="Text Box 5"/>
            <p:cNvSpPr txBox="1">
              <a:spLocks noChangeArrowheads="1"/>
            </p:cNvSpPr>
            <p:nvPr/>
          </p:nvSpPr>
          <p:spPr bwMode="auto">
            <a:xfrm>
              <a:off x="421" y="1968"/>
              <a:ext cx="827" cy="366"/>
            </a:xfrm>
            <a:prstGeom prst="rect">
              <a:avLst/>
            </a:prstGeom>
            <a:noFill/>
            <a:ln w="9525">
              <a:noFill/>
              <a:miter lim="800000"/>
              <a:headEnd/>
              <a:tailEnd/>
            </a:ln>
          </p:spPr>
          <p:txBody>
            <a:bodyPr wrap="none">
              <a:spAutoFit/>
            </a:bodyPr>
            <a:lstStyle/>
            <a:p>
              <a:pPr algn="ctr"/>
              <a:r>
                <a:rPr lang="en-US" sz="1600">
                  <a:solidFill>
                    <a:srgbClr val="003300"/>
                  </a:solidFill>
                  <a:latin typeface="Arial" charset="0"/>
                </a:rPr>
                <a:t>Provision for</a:t>
              </a:r>
            </a:p>
            <a:p>
              <a:pPr algn="ctr"/>
              <a:r>
                <a:rPr lang="en-US" sz="1600">
                  <a:solidFill>
                    <a:srgbClr val="003300"/>
                  </a:solidFill>
                  <a:latin typeface="Arial" charset="0"/>
                </a:rPr>
                <a:t>thread seal</a:t>
              </a:r>
            </a:p>
          </p:txBody>
        </p:sp>
        <p:sp>
          <p:nvSpPr>
            <p:cNvPr id="21533" name="Line 6"/>
            <p:cNvSpPr>
              <a:spLocks noChangeShapeType="1"/>
            </p:cNvSpPr>
            <p:nvPr/>
          </p:nvSpPr>
          <p:spPr bwMode="auto">
            <a:xfrm>
              <a:off x="1076" y="2304"/>
              <a:ext cx="912" cy="0"/>
            </a:xfrm>
            <a:prstGeom prst="line">
              <a:avLst/>
            </a:prstGeom>
            <a:noFill/>
            <a:ln w="19050">
              <a:solidFill>
                <a:srgbClr val="FF0000"/>
              </a:solidFill>
              <a:round/>
              <a:headEnd/>
              <a:tailEnd/>
            </a:ln>
          </p:spPr>
          <p:txBody>
            <a:bodyPr/>
            <a:lstStyle/>
            <a:p>
              <a:endParaRPr lang="en-GB"/>
            </a:p>
          </p:txBody>
        </p:sp>
      </p:grpSp>
      <p:grpSp>
        <p:nvGrpSpPr>
          <p:cNvPr id="3" name="Group 7"/>
          <p:cNvGrpSpPr>
            <a:grpSpLocks/>
          </p:cNvGrpSpPr>
          <p:nvPr/>
        </p:nvGrpSpPr>
        <p:grpSpPr bwMode="auto">
          <a:xfrm>
            <a:off x="1046163" y="3924300"/>
            <a:ext cx="1957387" cy="336550"/>
            <a:chOff x="659" y="2472"/>
            <a:chExt cx="1233" cy="212"/>
          </a:xfrm>
        </p:grpSpPr>
        <p:sp>
          <p:nvSpPr>
            <p:cNvPr id="21530" name="Line 8"/>
            <p:cNvSpPr>
              <a:spLocks noChangeShapeType="1"/>
            </p:cNvSpPr>
            <p:nvPr/>
          </p:nvSpPr>
          <p:spPr bwMode="auto">
            <a:xfrm>
              <a:off x="1076" y="2544"/>
              <a:ext cx="816" cy="0"/>
            </a:xfrm>
            <a:prstGeom prst="line">
              <a:avLst/>
            </a:prstGeom>
            <a:noFill/>
            <a:ln w="19050">
              <a:solidFill>
                <a:srgbClr val="FF0000"/>
              </a:solidFill>
              <a:round/>
              <a:headEnd/>
              <a:tailEnd/>
            </a:ln>
          </p:spPr>
          <p:txBody>
            <a:bodyPr/>
            <a:lstStyle/>
            <a:p>
              <a:endParaRPr lang="en-GB"/>
            </a:p>
          </p:txBody>
        </p:sp>
        <p:sp>
          <p:nvSpPr>
            <p:cNvPr id="21531" name="Text Box 9"/>
            <p:cNvSpPr txBox="1">
              <a:spLocks noChangeArrowheads="1"/>
            </p:cNvSpPr>
            <p:nvPr/>
          </p:nvSpPr>
          <p:spPr bwMode="auto">
            <a:xfrm>
              <a:off x="659" y="2472"/>
              <a:ext cx="429" cy="212"/>
            </a:xfrm>
            <a:prstGeom prst="rect">
              <a:avLst/>
            </a:prstGeom>
            <a:noFill/>
            <a:ln w="9525">
              <a:noFill/>
              <a:miter lim="800000"/>
              <a:headEnd/>
              <a:tailEnd/>
            </a:ln>
          </p:spPr>
          <p:txBody>
            <a:bodyPr wrap="none">
              <a:spAutoFit/>
            </a:bodyPr>
            <a:lstStyle/>
            <a:p>
              <a:pPr algn="ctr"/>
              <a:r>
                <a:rPr lang="en-US" sz="1600">
                  <a:solidFill>
                    <a:srgbClr val="003300"/>
                  </a:solidFill>
                  <a:latin typeface="Arial" charset="0"/>
                </a:rPr>
                <a:t>Latch</a:t>
              </a:r>
            </a:p>
          </p:txBody>
        </p:sp>
      </p:grpSp>
      <p:grpSp>
        <p:nvGrpSpPr>
          <p:cNvPr id="4" name="Group 10"/>
          <p:cNvGrpSpPr>
            <a:grpSpLocks/>
          </p:cNvGrpSpPr>
          <p:nvPr/>
        </p:nvGrpSpPr>
        <p:grpSpPr bwMode="auto">
          <a:xfrm>
            <a:off x="2886075" y="4114800"/>
            <a:ext cx="1222375" cy="1976438"/>
            <a:chOff x="1818" y="2592"/>
            <a:chExt cx="770" cy="1245"/>
          </a:xfrm>
        </p:grpSpPr>
        <p:sp>
          <p:nvSpPr>
            <p:cNvPr id="21528" name="Line 11"/>
            <p:cNvSpPr>
              <a:spLocks noChangeShapeType="1"/>
            </p:cNvSpPr>
            <p:nvPr/>
          </p:nvSpPr>
          <p:spPr bwMode="auto">
            <a:xfrm>
              <a:off x="2352" y="2592"/>
              <a:ext cx="0" cy="901"/>
            </a:xfrm>
            <a:prstGeom prst="line">
              <a:avLst/>
            </a:prstGeom>
            <a:noFill/>
            <a:ln w="19050">
              <a:solidFill>
                <a:srgbClr val="FF0000"/>
              </a:solidFill>
              <a:round/>
              <a:headEnd/>
              <a:tailEnd/>
            </a:ln>
          </p:spPr>
          <p:txBody>
            <a:bodyPr/>
            <a:lstStyle/>
            <a:p>
              <a:endParaRPr lang="en-GB"/>
            </a:p>
          </p:txBody>
        </p:sp>
        <p:sp>
          <p:nvSpPr>
            <p:cNvPr id="21529" name="Text Box 12"/>
            <p:cNvSpPr txBox="1">
              <a:spLocks noChangeArrowheads="1"/>
            </p:cNvSpPr>
            <p:nvPr/>
          </p:nvSpPr>
          <p:spPr bwMode="auto">
            <a:xfrm>
              <a:off x="1818" y="3471"/>
              <a:ext cx="770" cy="366"/>
            </a:xfrm>
            <a:prstGeom prst="rect">
              <a:avLst/>
            </a:prstGeom>
            <a:noFill/>
            <a:ln w="9525">
              <a:noFill/>
              <a:miter lim="800000"/>
              <a:headEnd/>
              <a:tailEnd/>
            </a:ln>
          </p:spPr>
          <p:txBody>
            <a:bodyPr wrap="none">
              <a:spAutoFit/>
            </a:bodyPr>
            <a:lstStyle/>
            <a:p>
              <a:pPr algn="r"/>
              <a:r>
                <a:rPr lang="en-US" sz="1600">
                  <a:solidFill>
                    <a:srgbClr val="003300"/>
                  </a:solidFill>
                  <a:latin typeface="Arial" charset="0"/>
                </a:rPr>
                <a:t>Plug for</a:t>
              </a:r>
            </a:p>
            <a:p>
              <a:pPr algn="r"/>
              <a:r>
                <a:rPr lang="en-US" sz="1600">
                  <a:solidFill>
                    <a:srgbClr val="003300"/>
                  </a:solidFill>
                  <a:latin typeface="Arial" charset="0"/>
                </a:rPr>
                <a:t>power pack</a:t>
              </a:r>
            </a:p>
          </p:txBody>
        </p:sp>
      </p:grpSp>
      <p:grpSp>
        <p:nvGrpSpPr>
          <p:cNvPr id="5" name="Group 13"/>
          <p:cNvGrpSpPr>
            <a:grpSpLocks/>
          </p:cNvGrpSpPr>
          <p:nvPr/>
        </p:nvGrpSpPr>
        <p:grpSpPr bwMode="auto">
          <a:xfrm>
            <a:off x="4724400" y="3962400"/>
            <a:ext cx="4343400" cy="1600200"/>
            <a:chOff x="2976" y="2496"/>
            <a:chExt cx="2736" cy="1008"/>
          </a:xfrm>
        </p:grpSpPr>
        <p:sp>
          <p:nvSpPr>
            <p:cNvPr id="21525" name="Line 14"/>
            <p:cNvSpPr>
              <a:spLocks noChangeShapeType="1"/>
            </p:cNvSpPr>
            <p:nvPr/>
          </p:nvSpPr>
          <p:spPr bwMode="auto">
            <a:xfrm>
              <a:off x="2976" y="3168"/>
              <a:ext cx="1968" cy="0"/>
            </a:xfrm>
            <a:prstGeom prst="line">
              <a:avLst/>
            </a:prstGeom>
            <a:noFill/>
            <a:ln w="19050">
              <a:solidFill>
                <a:srgbClr val="FF0000"/>
              </a:solidFill>
              <a:round/>
              <a:headEnd/>
              <a:tailEnd/>
            </a:ln>
          </p:spPr>
          <p:txBody>
            <a:bodyPr/>
            <a:lstStyle/>
            <a:p>
              <a:endParaRPr lang="en-GB"/>
            </a:p>
          </p:txBody>
        </p:sp>
        <p:sp>
          <p:nvSpPr>
            <p:cNvPr id="21526" name="Line 15"/>
            <p:cNvSpPr>
              <a:spLocks noChangeShapeType="1"/>
            </p:cNvSpPr>
            <p:nvPr/>
          </p:nvSpPr>
          <p:spPr bwMode="auto">
            <a:xfrm>
              <a:off x="2976" y="2496"/>
              <a:ext cx="0" cy="672"/>
            </a:xfrm>
            <a:prstGeom prst="line">
              <a:avLst/>
            </a:prstGeom>
            <a:noFill/>
            <a:ln w="19050">
              <a:solidFill>
                <a:srgbClr val="FF0000"/>
              </a:solidFill>
              <a:round/>
              <a:headEnd/>
              <a:tailEnd/>
            </a:ln>
          </p:spPr>
          <p:txBody>
            <a:bodyPr/>
            <a:lstStyle/>
            <a:p>
              <a:endParaRPr lang="en-GB"/>
            </a:p>
          </p:txBody>
        </p:sp>
        <p:sp>
          <p:nvSpPr>
            <p:cNvPr id="21527" name="Text Box 16"/>
            <p:cNvSpPr txBox="1">
              <a:spLocks noChangeArrowheads="1"/>
            </p:cNvSpPr>
            <p:nvPr/>
          </p:nvSpPr>
          <p:spPr bwMode="auto">
            <a:xfrm>
              <a:off x="4807" y="3138"/>
              <a:ext cx="905" cy="366"/>
            </a:xfrm>
            <a:prstGeom prst="rect">
              <a:avLst/>
            </a:prstGeom>
            <a:noFill/>
            <a:ln w="9525">
              <a:noFill/>
              <a:miter lim="800000"/>
              <a:headEnd/>
              <a:tailEnd/>
            </a:ln>
          </p:spPr>
          <p:txBody>
            <a:bodyPr wrap="none">
              <a:spAutoFit/>
            </a:bodyPr>
            <a:lstStyle/>
            <a:p>
              <a:pPr algn="ctr"/>
              <a:r>
                <a:rPr lang="en-US" sz="1600">
                  <a:solidFill>
                    <a:srgbClr val="003300"/>
                  </a:solidFill>
                  <a:latin typeface="Arial" charset="0"/>
                </a:rPr>
                <a:t>Candidate set</a:t>
              </a:r>
            </a:p>
            <a:p>
              <a:pPr algn="ctr"/>
              <a:r>
                <a:rPr lang="en-US" sz="1600">
                  <a:solidFill>
                    <a:srgbClr val="003300"/>
                  </a:solidFill>
                  <a:latin typeface="Arial" charset="0"/>
                </a:rPr>
                <a:t>button</a:t>
              </a:r>
            </a:p>
          </p:txBody>
        </p:sp>
      </p:grpSp>
      <p:grpSp>
        <p:nvGrpSpPr>
          <p:cNvPr id="6" name="Group 17"/>
          <p:cNvGrpSpPr>
            <a:grpSpLocks/>
          </p:cNvGrpSpPr>
          <p:nvPr/>
        </p:nvGrpSpPr>
        <p:grpSpPr bwMode="auto">
          <a:xfrm>
            <a:off x="3686175" y="1243013"/>
            <a:ext cx="2136775" cy="2414587"/>
            <a:chOff x="2322" y="783"/>
            <a:chExt cx="1346" cy="1521"/>
          </a:xfrm>
        </p:grpSpPr>
        <p:sp>
          <p:nvSpPr>
            <p:cNvPr id="21523" name="Line 18"/>
            <p:cNvSpPr>
              <a:spLocks noChangeShapeType="1"/>
            </p:cNvSpPr>
            <p:nvPr/>
          </p:nvSpPr>
          <p:spPr bwMode="auto">
            <a:xfrm>
              <a:off x="3360" y="1152"/>
              <a:ext cx="0" cy="1152"/>
            </a:xfrm>
            <a:prstGeom prst="line">
              <a:avLst/>
            </a:prstGeom>
            <a:noFill/>
            <a:ln w="19050">
              <a:solidFill>
                <a:srgbClr val="FF0000"/>
              </a:solidFill>
              <a:round/>
              <a:headEnd/>
              <a:tailEnd/>
            </a:ln>
          </p:spPr>
          <p:txBody>
            <a:bodyPr/>
            <a:lstStyle/>
            <a:p>
              <a:endParaRPr lang="en-GB"/>
            </a:p>
          </p:txBody>
        </p:sp>
        <p:sp>
          <p:nvSpPr>
            <p:cNvPr id="21524" name="Text Box 19"/>
            <p:cNvSpPr txBox="1">
              <a:spLocks noChangeArrowheads="1"/>
            </p:cNvSpPr>
            <p:nvPr/>
          </p:nvSpPr>
          <p:spPr bwMode="auto">
            <a:xfrm>
              <a:off x="2322" y="783"/>
              <a:ext cx="1346" cy="366"/>
            </a:xfrm>
            <a:prstGeom prst="rect">
              <a:avLst/>
            </a:prstGeom>
            <a:noFill/>
            <a:ln w="9525">
              <a:noFill/>
              <a:miter lim="800000"/>
              <a:headEnd/>
              <a:tailEnd/>
            </a:ln>
          </p:spPr>
          <p:txBody>
            <a:bodyPr wrap="none">
              <a:spAutoFit/>
            </a:bodyPr>
            <a:lstStyle/>
            <a:p>
              <a:pPr algn="r"/>
              <a:r>
                <a:rPr lang="en-US" sz="1600" dirty="0">
                  <a:solidFill>
                    <a:srgbClr val="003300"/>
                  </a:solidFill>
                  <a:latin typeface="Arial" charset="0"/>
                </a:rPr>
                <a:t>Candidate set section</a:t>
              </a:r>
            </a:p>
            <a:p>
              <a:pPr algn="r"/>
              <a:r>
                <a:rPr lang="en-US" sz="1600" dirty="0">
                  <a:solidFill>
                    <a:srgbClr val="003300"/>
                  </a:solidFill>
                  <a:latin typeface="Arial" charset="0"/>
                </a:rPr>
                <a:t>inner door</a:t>
              </a:r>
            </a:p>
          </p:txBody>
        </p:sp>
      </p:grpSp>
      <p:grpSp>
        <p:nvGrpSpPr>
          <p:cNvPr id="7" name="Group 20"/>
          <p:cNvGrpSpPr>
            <a:grpSpLocks/>
          </p:cNvGrpSpPr>
          <p:nvPr/>
        </p:nvGrpSpPr>
        <p:grpSpPr bwMode="auto">
          <a:xfrm>
            <a:off x="6172200" y="1243013"/>
            <a:ext cx="2136775" cy="2566987"/>
            <a:chOff x="3888" y="783"/>
            <a:chExt cx="1346" cy="1617"/>
          </a:xfrm>
        </p:grpSpPr>
        <p:sp>
          <p:nvSpPr>
            <p:cNvPr id="21521" name="Line 21"/>
            <p:cNvSpPr>
              <a:spLocks noChangeShapeType="1"/>
            </p:cNvSpPr>
            <p:nvPr/>
          </p:nvSpPr>
          <p:spPr bwMode="auto">
            <a:xfrm>
              <a:off x="4176" y="1152"/>
              <a:ext cx="0" cy="1248"/>
            </a:xfrm>
            <a:prstGeom prst="line">
              <a:avLst/>
            </a:prstGeom>
            <a:noFill/>
            <a:ln w="19050">
              <a:solidFill>
                <a:srgbClr val="FF0000"/>
              </a:solidFill>
              <a:round/>
              <a:headEnd/>
              <a:tailEnd/>
            </a:ln>
          </p:spPr>
          <p:txBody>
            <a:bodyPr/>
            <a:lstStyle/>
            <a:p>
              <a:endParaRPr lang="en-GB"/>
            </a:p>
          </p:txBody>
        </p:sp>
        <p:sp>
          <p:nvSpPr>
            <p:cNvPr id="21522" name="Text Box 22"/>
            <p:cNvSpPr txBox="1">
              <a:spLocks noChangeArrowheads="1"/>
            </p:cNvSpPr>
            <p:nvPr/>
          </p:nvSpPr>
          <p:spPr bwMode="auto">
            <a:xfrm>
              <a:off x="3888" y="783"/>
              <a:ext cx="1346" cy="366"/>
            </a:xfrm>
            <a:prstGeom prst="rect">
              <a:avLst/>
            </a:prstGeom>
            <a:noFill/>
            <a:ln w="9525">
              <a:noFill/>
              <a:miter lim="800000"/>
              <a:headEnd/>
              <a:tailEnd/>
            </a:ln>
          </p:spPr>
          <p:txBody>
            <a:bodyPr wrap="none">
              <a:spAutoFit/>
            </a:bodyPr>
            <a:lstStyle/>
            <a:p>
              <a:r>
                <a:rPr lang="en-US" sz="1600">
                  <a:solidFill>
                    <a:srgbClr val="003300"/>
                  </a:solidFill>
                  <a:latin typeface="Arial" charset="0"/>
                </a:rPr>
                <a:t>Candidate set section</a:t>
              </a:r>
            </a:p>
            <a:p>
              <a:r>
                <a:rPr lang="en-US" sz="1600">
                  <a:solidFill>
                    <a:srgbClr val="003300"/>
                  </a:solidFill>
                  <a:latin typeface="Arial" charset="0"/>
                </a:rPr>
                <a:t>outer door</a:t>
              </a:r>
            </a:p>
          </p:txBody>
        </p:sp>
      </p:grpSp>
      <p:grpSp>
        <p:nvGrpSpPr>
          <p:cNvPr id="8" name="Group 23"/>
          <p:cNvGrpSpPr>
            <a:grpSpLocks/>
          </p:cNvGrpSpPr>
          <p:nvPr/>
        </p:nvGrpSpPr>
        <p:grpSpPr bwMode="auto">
          <a:xfrm>
            <a:off x="4191000" y="3810000"/>
            <a:ext cx="1312863" cy="2281238"/>
            <a:chOff x="2640" y="2400"/>
            <a:chExt cx="827" cy="1437"/>
          </a:xfrm>
        </p:grpSpPr>
        <p:sp>
          <p:nvSpPr>
            <p:cNvPr id="21519" name="Line 24"/>
            <p:cNvSpPr>
              <a:spLocks noChangeShapeType="1"/>
            </p:cNvSpPr>
            <p:nvPr/>
          </p:nvSpPr>
          <p:spPr bwMode="auto">
            <a:xfrm>
              <a:off x="2784" y="2400"/>
              <a:ext cx="0" cy="1056"/>
            </a:xfrm>
            <a:prstGeom prst="line">
              <a:avLst/>
            </a:prstGeom>
            <a:noFill/>
            <a:ln w="19050">
              <a:solidFill>
                <a:srgbClr val="FF0000"/>
              </a:solidFill>
              <a:round/>
              <a:headEnd/>
              <a:tailEnd/>
            </a:ln>
          </p:spPr>
          <p:txBody>
            <a:bodyPr/>
            <a:lstStyle/>
            <a:p>
              <a:endParaRPr lang="en-GB"/>
            </a:p>
          </p:txBody>
        </p:sp>
        <p:sp>
          <p:nvSpPr>
            <p:cNvPr id="21520" name="Text Box 25"/>
            <p:cNvSpPr txBox="1">
              <a:spLocks noChangeArrowheads="1"/>
            </p:cNvSpPr>
            <p:nvPr/>
          </p:nvSpPr>
          <p:spPr bwMode="auto">
            <a:xfrm>
              <a:off x="2640" y="3471"/>
              <a:ext cx="827" cy="366"/>
            </a:xfrm>
            <a:prstGeom prst="rect">
              <a:avLst/>
            </a:prstGeom>
            <a:noFill/>
            <a:ln w="9525">
              <a:noFill/>
              <a:miter lim="800000"/>
              <a:headEnd/>
              <a:tailEnd/>
            </a:ln>
          </p:spPr>
          <p:txBody>
            <a:bodyPr wrap="none">
              <a:spAutoFit/>
            </a:bodyPr>
            <a:lstStyle/>
            <a:p>
              <a:r>
                <a:rPr lang="en-US" sz="1600">
                  <a:solidFill>
                    <a:srgbClr val="003300"/>
                  </a:solidFill>
                  <a:latin typeface="Arial" charset="0"/>
                </a:rPr>
                <a:t>Provision for</a:t>
              </a:r>
            </a:p>
            <a:p>
              <a:r>
                <a:rPr lang="en-US" sz="1600">
                  <a:solidFill>
                    <a:srgbClr val="003300"/>
                  </a:solidFill>
                  <a:latin typeface="Arial" charset="0"/>
                </a:rPr>
                <a:t>Thread seal</a:t>
              </a:r>
            </a:p>
          </p:txBody>
        </p:sp>
      </p:grpSp>
      <p:grpSp>
        <p:nvGrpSpPr>
          <p:cNvPr id="9" name="Group 26"/>
          <p:cNvGrpSpPr>
            <a:grpSpLocks/>
          </p:cNvGrpSpPr>
          <p:nvPr/>
        </p:nvGrpSpPr>
        <p:grpSpPr bwMode="auto">
          <a:xfrm>
            <a:off x="685800" y="3733800"/>
            <a:ext cx="2667000" cy="1981200"/>
            <a:chOff x="432" y="2352"/>
            <a:chExt cx="1680" cy="1248"/>
          </a:xfrm>
        </p:grpSpPr>
        <p:sp>
          <p:nvSpPr>
            <p:cNvPr id="21516" name="Text Box 27"/>
            <p:cNvSpPr txBox="1">
              <a:spLocks noChangeArrowheads="1"/>
            </p:cNvSpPr>
            <p:nvPr/>
          </p:nvSpPr>
          <p:spPr bwMode="auto">
            <a:xfrm>
              <a:off x="432" y="3234"/>
              <a:ext cx="864" cy="366"/>
            </a:xfrm>
            <a:prstGeom prst="rect">
              <a:avLst/>
            </a:prstGeom>
            <a:noFill/>
            <a:ln w="9525">
              <a:noFill/>
              <a:miter lim="800000"/>
              <a:headEnd/>
              <a:tailEnd/>
            </a:ln>
          </p:spPr>
          <p:txBody>
            <a:bodyPr wrap="none">
              <a:spAutoFit/>
            </a:bodyPr>
            <a:lstStyle/>
            <a:p>
              <a:pPr algn="ctr"/>
              <a:r>
                <a:rPr lang="en-US" sz="1600">
                  <a:solidFill>
                    <a:srgbClr val="003300"/>
                  </a:solidFill>
                  <a:latin typeface="Arial" charset="0"/>
                </a:rPr>
                <a:t>Power pack</a:t>
              </a:r>
            </a:p>
            <a:p>
              <a:pPr algn="ctr"/>
              <a:r>
                <a:rPr lang="en-US" sz="1600">
                  <a:solidFill>
                    <a:srgbClr val="003300"/>
                  </a:solidFill>
                  <a:latin typeface="Arial" charset="0"/>
                </a:rPr>
                <a:t>compartment</a:t>
              </a:r>
            </a:p>
          </p:txBody>
        </p:sp>
        <p:sp>
          <p:nvSpPr>
            <p:cNvPr id="21517" name="Line 28"/>
            <p:cNvSpPr>
              <a:spLocks noChangeShapeType="1"/>
            </p:cNvSpPr>
            <p:nvPr/>
          </p:nvSpPr>
          <p:spPr bwMode="auto">
            <a:xfrm>
              <a:off x="1056" y="3264"/>
              <a:ext cx="1056" cy="0"/>
            </a:xfrm>
            <a:prstGeom prst="line">
              <a:avLst/>
            </a:prstGeom>
            <a:noFill/>
            <a:ln w="19050">
              <a:solidFill>
                <a:srgbClr val="FF0000"/>
              </a:solidFill>
              <a:round/>
              <a:headEnd/>
              <a:tailEnd/>
            </a:ln>
          </p:spPr>
          <p:txBody>
            <a:bodyPr/>
            <a:lstStyle/>
            <a:p>
              <a:endParaRPr lang="en-GB"/>
            </a:p>
          </p:txBody>
        </p:sp>
        <p:sp>
          <p:nvSpPr>
            <p:cNvPr id="21518" name="Line 29"/>
            <p:cNvSpPr>
              <a:spLocks noChangeShapeType="1"/>
            </p:cNvSpPr>
            <p:nvPr/>
          </p:nvSpPr>
          <p:spPr bwMode="auto">
            <a:xfrm flipV="1">
              <a:off x="2112" y="2352"/>
              <a:ext cx="0" cy="912"/>
            </a:xfrm>
            <a:prstGeom prst="line">
              <a:avLst/>
            </a:prstGeom>
            <a:noFill/>
            <a:ln w="19050">
              <a:solidFill>
                <a:srgbClr val="FF0000"/>
              </a:solidFill>
              <a:round/>
              <a:headEnd/>
              <a:tailEnd/>
            </a:ln>
          </p:spPr>
          <p:txBody>
            <a:bodyPr/>
            <a:lstStyle/>
            <a:p>
              <a:endParaRPr lang="en-GB"/>
            </a:p>
          </p:txBody>
        </p:sp>
      </p:grpSp>
      <p:pic>
        <p:nvPicPr>
          <p:cNvPr id="30" name="Picture 29" descr="FullSizeRender (2).jpg"/>
          <p:cNvPicPr>
            <a:picLocks noChangeAspect="1"/>
          </p:cNvPicPr>
          <p:nvPr/>
        </p:nvPicPr>
        <p:blipFill>
          <a:blip r:embed="rId3" cstate="print"/>
          <a:stretch>
            <a:fillRect/>
          </a:stretch>
        </p:blipFill>
        <p:spPr>
          <a:xfrm>
            <a:off x="2438400" y="2209800"/>
            <a:ext cx="4800600" cy="3048000"/>
          </a:xfrm>
          <a:prstGeom prst="rect">
            <a:avLst/>
          </a:prstGeom>
        </p:spPr>
      </p:pic>
      <p:cxnSp>
        <p:nvCxnSpPr>
          <p:cNvPr id="32" name="Straight Connector 31"/>
          <p:cNvCxnSpPr/>
          <p:nvPr/>
        </p:nvCxnSpPr>
        <p:spPr>
          <a:xfrm>
            <a:off x="2362200" y="3657600"/>
            <a:ext cx="609600" cy="1588"/>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4" name="Straight Connector 33"/>
          <p:cNvCxnSpPr/>
          <p:nvPr/>
        </p:nvCxnSpPr>
        <p:spPr>
          <a:xfrm flipV="1">
            <a:off x="2438400" y="3886200"/>
            <a:ext cx="685800" cy="15240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8" name="Straight Connector 37"/>
          <p:cNvCxnSpPr/>
          <p:nvPr/>
        </p:nvCxnSpPr>
        <p:spPr>
          <a:xfrm rot="5400000">
            <a:off x="4572000" y="2895600"/>
            <a:ext cx="1524000" cy="1588"/>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0" name="Straight Connector 39"/>
          <p:cNvCxnSpPr/>
          <p:nvPr/>
        </p:nvCxnSpPr>
        <p:spPr>
          <a:xfrm rot="5400000">
            <a:off x="5830094" y="3085306"/>
            <a:ext cx="1600200" cy="1588"/>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3" name="Straight Connector 42"/>
          <p:cNvCxnSpPr/>
          <p:nvPr/>
        </p:nvCxnSpPr>
        <p:spPr>
          <a:xfrm rot="5400000" flipH="1" flipV="1">
            <a:off x="2247900" y="4076700"/>
            <a:ext cx="1295400" cy="91440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5" name="Straight Connector 44"/>
          <p:cNvCxnSpPr/>
          <p:nvPr/>
        </p:nvCxnSpPr>
        <p:spPr>
          <a:xfrm rot="5400000">
            <a:off x="3086100" y="4610100"/>
            <a:ext cx="1295400" cy="1588"/>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47" name="Straight Connector 46"/>
          <p:cNvCxnSpPr/>
          <p:nvPr/>
        </p:nvCxnSpPr>
        <p:spPr>
          <a:xfrm rot="5400000">
            <a:off x="3695700" y="4457700"/>
            <a:ext cx="1447800" cy="1588"/>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0" name="Straight Connector 49"/>
          <p:cNvCxnSpPr/>
          <p:nvPr/>
        </p:nvCxnSpPr>
        <p:spPr>
          <a:xfrm>
            <a:off x="4724400" y="3810000"/>
            <a:ext cx="2514600" cy="1219200"/>
          </a:xfrm>
          <a:prstGeom prst="line">
            <a:avLst/>
          </a:prstGeom>
          <a:ln>
            <a:solidFill>
              <a:srgbClr val="FF0000"/>
            </a:solidFill>
          </a:ln>
        </p:spPr>
        <p:style>
          <a:lnRef idx="1">
            <a:schemeClr val="accent2"/>
          </a:lnRef>
          <a:fillRef idx="0">
            <a:schemeClr val="accent2"/>
          </a:fillRef>
          <a:effectRef idx="0">
            <a:schemeClr val="accent2"/>
          </a:effectRef>
          <a:fontRef idx="minor">
            <a:schemeClr val="tx1"/>
          </a:fontRef>
        </p:style>
      </p:cxn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500"/>
                                        <p:tgtEl>
                                          <p:spTgt spid="5"/>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500"/>
                                        <p:tgtEl>
                                          <p:spTgt spid="8"/>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wipe(up)">
                                      <p:cBhvr>
                                        <p:cTn id="31" dur="500"/>
                                        <p:tgtEl>
                                          <p:spTgt spid="3"/>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wipe(up)">
                                      <p:cBhvr>
                                        <p:cTn id="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685800" y="457200"/>
            <a:ext cx="7772400" cy="1143000"/>
          </a:xfrm>
        </p:spPr>
        <p:txBody>
          <a:bodyPr/>
          <a:lstStyle/>
          <a:p>
            <a:pPr eaLnBrk="1" hangingPunct="1">
              <a:defRPr/>
            </a:pPr>
            <a:r>
              <a:rPr lang="en-US" b="1" dirty="0" err="1" smtClean="0">
                <a:latin typeface="DevLys 010" pitchFamily="2" charset="0"/>
              </a:rPr>
              <a:t>daVªksy</a:t>
            </a:r>
            <a:r>
              <a:rPr lang="en-US" b="1" dirty="0" smtClean="0">
                <a:latin typeface="DevLys 010" pitchFamily="2" charset="0"/>
              </a:rPr>
              <a:t> ;</a:t>
            </a:r>
            <a:r>
              <a:rPr lang="en-US" b="1" dirty="0" err="1" smtClean="0">
                <a:latin typeface="DevLys 010" pitchFamily="2" charset="0"/>
              </a:rPr>
              <a:t>wfuV</a:t>
            </a:r>
            <a:r>
              <a:rPr lang="en-US" b="1" dirty="0" smtClean="0">
                <a:latin typeface="DevLys 010" pitchFamily="2" charset="0"/>
              </a:rPr>
              <a:t> &amp; </a:t>
            </a:r>
            <a:r>
              <a:rPr lang="en-US" b="1" dirty="0" err="1" smtClean="0">
                <a:latin typeface="DevLys 010" pitchFamily="2" charset="0"/>
              </a:rPr>
              <a:t>fjtYV</a:t>
            </a:r>
            <a:r>
              <a:rPr lang="en-US" b="1" dirty="0" smtClean="0">
                <a:latin typeface="DevLys 010" pitchFamily="2" charset="0"/>
              </a:rPr>
              <a:t> </a:t>
            </a:r>
            <a:r>
              <a:rPr lang="en-US" b="1" dirty="0" err="1" smtClean="0">
                <a:latin typeface="DevLys 010" pitchFamily="2" charset="0"/>
              </a:rPr>
              <a:t>lsD’ku</a:t>
            </a:r>
            <a:endParaRPr lang="en-US" b="1" dirty="0" smtClean="0">
              <a:latin typeface="DevLys 010" pitchFamily="2" charset="0"/>
            </a:endParaRPr>
          </a:p>
        </p:txBody>
      </p:sp>
      <p:pic>
        <p:nvPicPr>
          <p:cNvPr id="22531" name="Picture 3" descr="cont17"/>
          <p:cNvPicPr>
            <a:picLocks noChangeAspect="1" noChangeArrowheads="1"/>
          </p:cNvPicPr>
          <p:nvPr/>
        </p:nvPicPr>
        <p:blipFill>
          <a:blip r:embed="rId3">
            <a:lum contrast="12000"/>
          </a:blip>
          <a:srcRect/>
          <a:stretch>
            <a:fillRect/>
          </a:stretch>
        </p:blipFill>
        <p:spPr bwMode="auto">
          <a:xfrm>
            <a:off x="1981200" y="2068513"/>
            <a:ext cx="5486400" cy="3494087"/>
          </a:xfrm>
          <a:prstGeom prst="rect">
            <a:avLst/>
          </a:prstGeom>
          <a:noFill/>
          <a:ln w="9525">
            <a:noFill/>
            <a:miter lim="800000"/>
            <a:headEnd/>
            <a:tailEnd/>
          </a:ln>
        </p:spPr>
      </p:pic>
      <p:grpSp>
        <p:nvGrpSpPr>
          <p:cNvPr id="2" name="Group 4"/>
          <p:cNvGrpSpPr>
            <a:grpSpLocks/>
          </p:cNvGrpSpPr>
          <p:nvPr/>
        </p:nvGrpSpPr>
        <p:grpSpPr bwMode="auto">
          <a:xfrm>
            <a:off x="3048000" y="1319213"/>
            <a:ext cx="873125" cy="2370137"/>
            <a:chOff x="1920" y="831"/>
            <a:chExt cx="550" cy="1493"/>
          </a:xfrm>
        </p:grpSpPr>
        <p:sp>
          <p:nvSpPr>
            <p:cNvPr id="22552" name="Line 5"/>
            <p:cNvSpPr>
              <a:spLocks noChangeShapeType="1"/>
            </p:cNvSpPr>
            <p:nvPr/>
          </p:nvSpPr>
          <p:spPr bwMode="auto">
            <a:xfrm flipV="1">
              <a:off x="2208" y="1200"/>
              <a:ext cx="0" cy="1124"/>
            </a:xfrm>
            <a:prstGeom prst="line">
              <a:avLst/>
            </a:prstGeom>
            <a:noFill/>
            <a:ln w="19050">
              <a:solidFill>
                <a:srgbClr val="FF0000"/>
              </a:solidFill>
              <a:round/>
              <a:headEnd/>
              <a:tailEnd/>
            </a:ln>
          </p:spPr>
          <p:txBody>
            <a:bodyPr/>
            <a:lstStyle/>
            <a:p>
              <a:endParaRPr lang="en-GB"/>
            </a:p>
          </p:txBody>
        </p:sp>
        <p:sp>
          <p:nvSpPr>
            <p:cNvPr id="22553" name="Text Box 6"/>
            <p:cNvSpPr txBox="1">
              <a:spLocks noChangeArrowheads="1"/>
            </p:cNvSpPr>
            <p:nvPr/>
          </p:nvSpPr>
          <p:spPr bwMode="auto">
            <a:xfrm>
              <a:off x="1920" y="831"/>
              <a:ext cx="550" cy="366"/>
            </a:xfrm>
            <a:prstGeom prst="rect">
              <a:avLst/>
            </a:prstGeom>
            <a:noFill/>
            <a:ln w="9525">
              <a:noFill/>
              <a:miter lim="800000"/>
              <a:headEnd/>
              <a:tailEnd/>
            </a:ln>
          </p:spPr>
          <p:txBody>
            <a:bodyPr wrap="none">
              <a:spAutoFit/>
            </a:bodyPr>
            <a:lstStyle/>
            <a:p>
              <a:pPr algn="ctr"/>
              <a:r>
                <a:rPr lang="en-US" sz="1600">
                  <a:solidFill>
                    <a:srgbClr val="003300"/>
                  </a:solidFill>
                  <a:latin typeface="Arial" charset="0"/>
                </a:rPr>
                <a:t>Result I</a:t>
              </a:r>
            </a:p>
            <a:p>
              <a:pPr algn="ctr"/>
              <a:r>
                <a:rPr lang="en-US" sz="1600">
                  <a:solidFill>
                    <a:srgbClr val="003300"/>
                  </a:solidFill>
                  <a:latin typeface="Arial" charset="0"/>
                </a:rPr>
                <a:t>button</a:t>
              </a:r>
            </a:p>
          </p:txBody>
        </p:sp>
      </p:grpSp>
      <p:grpSp>
        <p:nvGrpSpPr>
          <p:cNvPr id="3" name="Group 7"/>
          <p:cNvGrpSpPr>
            <a:grpSpLocks/>
          </p:cNvGrpSpPr>
          <p:nvPr/>
        </p:nvGrpSpPr>
        <p:grpSpPr bwMode="auto">
          <a:xfrm>
            <a:off x="4667250" y="3702050"/>
            <a:ext cx="1143000" cy="2586038"/>
            <a:chOff x="2940" y="2332"/>
            <a:chExt cx="720" cy="1629"/>
          </a:xfrm>
        </p:grpSpPr>
        <p:sp>
          <p:nvSpPr>
            <p:cNvPr id="22548" name="Line 8"/>
            <p:cNvSpPr>
              <a:spLocks noChangeShapeType="1"/>
            </p:cNvSpPr>
            <p:nvPr/>
          </p:nvSpPr>
          <p:spPr bwMode="auto">
            <a:xfrm flipH="1">
              <a:off x="3160" y="2332"/>
              <a:ext cx="452" cy="68"/>
            </a:xfrm>
            <a:prstGeom prst="line">
              <a:avLst/>
            </a:prstGeom>
            <a:noFill/>
            <a:ln w="19050">
              <a:solidFill>
                <a:srgbClr val="FF0000"/>
              </a:solidFill>
              <a:round/>
              <a:headEnd/>
              <a:tailEnd/>
            </a:ln>
          </p:spPr>
          <p:txBody>
            <a:bodyPr/>
            <a:lstStyle/>
            <a:p>
              <a:endParaRPr lang="en-GB"/>
            </a:p>
          </p:txBody>
        </p:sp>
        <p:sp>
          <p:nvSpPr>
            <p:cNvPr id="22549" name="Line 9"/>
            <p:cNvSpPr>
              <a:spLocks noChangeShapeType="1"/>
            </p:cNvSpPr>
            <p:nvPr/>
          </p:nvSpPr>
          <p:spPr bwMode="auto">
            <a:xfrm>
              <a:off x="3152" y="2400"/>
              <a:ext cx="508" cy="68"/>
            </a:xfrm>
            <a:prstGeom prst="line">
              <a:avLst/>
            </a:prstGeom>
            <a:noFill/>
            <a:ln w="19050">
              <a:solidFill>
                <a:srgbClr val="FF0000"/>
              </a:solidFill>
              <a:round/>
              <a:headEnd/>
              <a:tailEnd/>
            </a:ln>
          </p:spPr>
          <p:txBody>
            <a:bodyPr/>
            <a:lstStyle/>
            <a:p>
              <a:endParaRPr lang="en-GB"/>
            </a:p>
          </p:txBody>
        </p:sp>
        <p:sp>
          <p:nvSpPr>
            <p:cNvPr id="22550" name="Line 10"/>
            <p:cNvSpPr>
              <a:spLocks noChangeShapeType="1"/>
            </p:cNvSpPr>
            <p:nvPr/>
          </p:nvSpPr>
          <p:spPr bwMode="auto">
            <a:xfrm flipH="1">
              <a:off x="3168" y="2380"/>
              <a:ext cx="12" cy="1172"/>
            </a:xfrm>
            <a:prstGeom prst="line">
              <a:avLst/>
            </a:prstGeom>
            <a:noFill/>
            <a:ln w="19050">
              <a:solidFill>
                <a:srgbClr val="FF0000"/>
              </a:solidFill>
              <a:round/>
              <a:headEnd/>
              <a:tailEnd/>
            </a:ln>
          </p:spPr>
          <p:txBody>
            <a:bodyPr/>
            <a:lstStyle/>
            <a:p>
              <a:endParaRPr lang="en-GB"/>
            </a:p>
          </p:txBody>
        </p:sp>
        <p:sp>
          <p:nvSpPr>
            <p:cNvPr id="22551" name="Text Box 11"/>
            <p:cNvSpPr txBox="1">
              <a:spLocks noChangeArrowheads="1"/>
            </p:cNvSpPr>
            <p:nvPr/>
          </p:nvSpPr>
          <p:spPr bwMode="auto">
            <a:xfrm>
              <a:off x="2940" y="3595"/>
              <a:ext cx="521" cy="366"/>
            </a:xfrm>
            <a:prstGeom prst="rect">
              <a:avLst/>
            </a:prstGeom>
            <a:noFill/>
            <a:ln w="9525">
              <a:noFill/>
              <a:miter lim="800000"/>
              <a:headEnd/>
              <a:tailEnd/>
            </a:ln>
          </p:spPr>
          <p:txBody>
            <a:bodyPr wrap="none">
              <a:spAutoFit/>
            </a:bodyPr>
            <a:lstStyle/>
            <a:p>
              <a:pPr algn="ctr"/>
              <a:r>
                <a:rPr lang="en-US" sz="1600">
                  <a:solidFill>
                    <a:srgbClr val="003300"/>
                  </a:solidFill>
                  <a:latin typeface="Arial" charset="0"/>
                </a:rPr>
                <a:t>Inner </a:t>
              </a:r>
            </a:p>
            <a:p>
              <a:pPr algn="ctr"/>
              <a:r>
                <a:rPr lang="en-US" sz="1600">
                  <a:solidFill>
                    <a:srgbClr val="003300"/>
                  </a:solidFill>
                  <a:latin typeface="Arial" charset="0"/>
                </a:rPr>
                <a:t>latches</a:t>
              </a:r>
            </a:p>
          </p:txBody>
        </p:sp>
      </p:grpSp>
      <p:grpSp>
        <p:nvGrpSpPr>
          <p:cNvPr id="4" name="Group 12"/>
          <p:cNvGrpSpPr>
            <a:grpSpLocks/>
          </p:cNvGrpSpPr>
          <p:nvPr/>
        </p:nvGrpSpPr>
        <p:grpSpPr bwMode="auto">
          <a:xfrm>
            <a:off x="5867400" y="3581400"/>
            <a:ext cx="1168400" cy="2662238"/>
            <a:chOff x="3696" y="2256"/>
            <a:chExt cx="736" cy="1677"/>
          </a:xfrm>
        </p:grpSpPr>
        <p:sp>
          <p:nvSpPr>
            <p:cNvPr id="22544" name="Line 13"/>
            <p:cNvSpPr>
              <a:spLocks noChangeShapeType="1"/>
            </p:cNvSpPr>
            <p:nvPr/>
          </p:nvSpPr>
          <p:spPr bwMode="auto">
            <a:xfrm>
              <a:off x="3750" y="2256"/>
              <a:ext cx="282" cy="136"/>
            </a:xfrm>
            <a:prstGeom prst="line">
              <a:avLst/>
            </a:prstGeom>
            <a:noFill/>
            <a:ln w="19050">
              <a:solidFill>
                <a:srgbClr val="FF0000"/>
              </a:solidFill>
              <a:round/>
              <a:headEnd/>
              <a:tailEnd/>
            </a:ln>
          </p:spPr>
          <p:txBody>
            <a:bodyPr/>
            <a:lstStyle/>
            <a:p>
              <a:endParaRPr lang="en-GB"/>
            </a:p>
          </p:txBody>
        </p:sp>
        <p:sp>
          <p:nvSpPr>
            <p:cNvPr id="22545" name="Line 14"/>
            <p:cNvSpPr>
              <a:spLocks noChangeShapeType="1"/>
            </p:cNvSpPr>
            <p:nvPr/>
          </p:nvSpPr>
          <p:spPr bwMode="auto">
            <a:xfrm flipH="1">
              <a:off x="3750" y="2400"/>
              <a:ext cx="282" cy="203"/>
            </a:xfrm>
            <a:prstGeom prst="line">
              <a:avLst/>
            </a:prstGeom>
            <a:noFill/>
            <a:ln w="19050">
              <a:solidFill>
                <a:srgbClr val="FF0000"/>
              </a:solidFill>
              <a:round/>
              <a:headEnd/>
              <a:tailEnd/>
            </a:ln>
          </p:spPr>
          <p:txBody>
            <a:bodyPr/>
            <a:lstStyle/>
            <a:p>
              <a:endParaRPr lang="en-GB"/>
            </a:p>
          </p:txBody>
        </p:sp>
        <p:sp>
          <p:nvSpPr>
            <p:cNvPr id="22546" name="Line 15"/>
            <p:cNvSpPr>
              <a:spLocks noChangeShapeType="1"/>
            </p:cNvSpPr>
            <p:nvPr/>
          </p:nvSpPr>
          <p:spPr bwMode="auto">
            <a:xfrm flipH="1">
              <a:off x="4031" y="2400"/>
              <a:ext cx="1" cy="1200"/>
            </a:xfrm>
            <a:prstGeom prst="line">
              <a:avLst/>
            </a:prstGeom>
            <a:noFill/>
            <a:ln w="19050">
              <a:solidFill>
                <a:srgbClr val="FF0000"/>
              </a:solidFill>
              <a:round/>
              <a:headEnd/>
              <a:tailEnd/>
            </a:ln>
          </p:spPr>
          <p:txBody>
            <a:bodyPr/>
            <a:lstStyle/>
            <a:p>
              <a:endParaRPr lang="en-GB"/>
            </a:p>
          </p:txBody>
        </p:sp>
        <p:sp>
          <p:nvSpPr>
            <p:cNvPr id="22547" name="Text Box 16"/>
            <p:cNvSpPr txBox="1">
              <a:spLocks noChangeArrowheads="1"/>
            </p:cNvSpPr>
            <p:nvPr/>
          </p:nvSpPr>
          <p:spPr bwMode="auto">
            <a:xfrm>
              <a:off x="3696" y="3567"/>
              <a:ext cx="736" cy="366"/>
            </a:xfrm>
            <a:prstGeom prst="rect">
              <a:avLst/>
            </a:prstGeom>
            <a:noFill/>
            <a:ln w="9525">
              <a:noFill/>
              <a:miter lim="800000"/>
              <a:headEnd/>
              <a:tailEnd/>
            </a:ln>
          </p:spPr>
          <p:txBody>
            <a:bodyPr wrap="none">
              <a:spAutoFit/>
            </a:bodyPr>
            <a:lstStyle/>
            <a:p>
              <a:pPr algn="ctr"/>
              <a:r>
                <a:rPr lang="en-US" sz="1600">
                  <a:solidFill>
                    <a:srgbClr val="003300"/>
                  </a:solidFill>
                  <a:latin typeface="Arial" charset="0"/>
                </a:rPr>
                <a:t>Frames for</a:t>
              </a:r>
            </a:p>
            <a:p>
              <a:pPr algn="ctr"/>
              <a:r>
                <a:rPr lang="en-US" sz="1600">
                  <a:solidFill>
                    <a:srgbClr val="003300"/>
                  </a:solidFill>
                  <a:latin typeface="Arial" charset="0"/>
                </a:rPr>
                <a:t>Paper seal</a:t>
              </a:r>
            </a:p>
          </p:txBody>
        </p:sp>
      </p:grpSp>
      <p:grpSp>
        <p:nvGrpSpPr>
          <p:cNvPr id="5" name="Group 17"/>
          <p:cNvGrpSpPr>
            <a:grpSpLocks/>
          </p:cNvGrpSpPr>
          <p:nvPr/>
        </p:nvGrpSpPr>
        <p:grpSpPr bwMode="auto">
          <a:xfrm>
            <a:off x="4440238" y="1547813"/>
            <a:ext cx="1727200" cy="2325687"/>
            <a:chOff x="2797" y="975"/>
            <a:chExt cx="1088" cy="1465"/>
          </a:xfrm>
        </p:grpSpPr>
        <p:sp>
          <p:nvSpPr>
            <p:cNvPr id="22542" name="Line 18"/>
            <p:cNvSpPr>
              <a:spLocks noChangeShapeType="1"/>
            </p:cNvSpPr>
            <p:nvPr/>
          </p:nvSpPr>
          <p:spPr bwMode="auto">
            <a:xfrm flipV="1">
              <a:off x="2797" y="1152"/>
              <a:ext cx="734" cy="1288"/>
            </a:xfrm>
            <a:prstGeom prst="line">
              <a:avLst/>
            </a:prstGeom>
            <a:noFill/>
            <a:ln w="19050">
              <a:solidFill>
                <a:srgbClr val="FF0000"/>
              </a:solidFill>
              <a:round/>
              <a:headEnd/>
              <a:tailEnd/>
            </a:ln>
          </p:spPr>
          <p:txBody>
            <a:bodyPr/>
            <a:lstStyle/>
            <a:p>
              <a:endParaRPr lang="en-GB"/>
            </a:p>
          </p:txBody>
        </p:sp>
        <p:sp>
          <p:nvSpPr>
            <p:cNvPr id="22543" name="Text Box 19"/>
            <p:cNvSpPr txBox="1">
              <a:spLocks noChangeArrowheads="1"/>
            </p:cNvSpPr>
            <p:nvPr/>
          </p:nvSpPr>
          <p:spPr bwMode="auto">
            <a:xfrm>
              <a:off x="3072" y="975"/>
              <a:ext cx="813" cy="212"/>
            </a:xfrm>
            <a:prstGeom prst="rect">
              <a:avLst/>
            </a:prstGeom>
            <a:noFill/>
            <a:ln w="19050">
              <a:noFill/>
              <a:miter lim="800000"/>
              <a:headEnd/>
              <a:tailEnd/>
            </a:ln>
          </p:spPr>
          <p:txBody>
            <a:bodyPr wrap="none">
              <a:spAutoFit/>
            </a:bodyPr>
            <a:lstStyle/>
            <a:p>
              <a:pPr algn="ctr"/>
              <a:r>
                <a:rPr lang="en-US" sz="1600">
                  <a:solidFill>
                    <a:srgbClr val="003300"/>
                  </a:solidFill>
                  <a:latin typeface="Arial" charset="0"/>
                </a:rPr>
                <a:t>Clear button</a:t>
              </a:r>
            </a:p>
          </p:txBody>
        </p:sp>
      </p:grpSp>
      <p:grpSp>
        <p:nvGrpSpPr>
          <p:cNvPr id="6" name="Group 21"/>
          <p:cNvGrpSpPr>
            <a:grpSpLocks/>
          </p:cNvGrpSpPr>
          <p:nvPr/>
        </p:nvGrpSpPr>
        <p:grpSpPr bwMode="auto">
          <a:xfrm>
            <a:off x="2901950" y="4114800"/>
            <a:ext cx="987425" cy="2205038"/>
            <a:chOff x="1828" y="2592"/>
            <a:chExt cx="622" cy="1389"/>
          </a:xfrm>
        </p:grpSpPr>
        <p:sp>
          <p:nvSpPr>
            <p:cNvPr id="22540" name="Text Box 22"/>
            <p:cNvSpPr txBox="1">
              <a:spLocks noChangeArrowheads="1"/>
            </p:cNvSpPr>
            <p:nvPr/>
          </p:nvSpPr>
          <p:spPr bwMode="auto">
            <a:xfrm>
              <a:off x="1828" y="3615"/>
              <a:ext cx="622" cy="366"/>
            </a:xfrm>
            <a:prstGeom prst="rect">
              <a:avLst/>
            </a:prstGeom>
            <a:noFill/>
            <a:ln w="9525">
              <a:noFill/>
              <a:miter lim="800000"/>
              <a:headEnd/>
              <a:tailEnd/>
            </a:ln>
          </p:spPr>
          <p:txBody>
            <a:bodyPr wrap="none">
              <a:spAutoFit/>
            </a:bodyPr>
            <a:lstStyle/>
            <a:p>
              <a:pPr algn="ctr"/>
              <a:r>
                <a:rPr lang="en-US" sz="1600">
                  <a:solidFill>
                    <a:srgbClr val="003300"/>
                  </a:solidFill>
                  <a:latin typeface="Arial" charset="0"/>
                </a:rPr>
                <a:t>Result II </a:t>
              </a:r>
            </a:p>
            <a:p>
              <a:pPr algn="ctr"/>
              <a:r>
                <a:rPr lang="en-US" sz="1600">
                  <a:solidFill>
                    <a:srgbClr val="003300"/>
                  </a:solidFill>
                  <a:latin typeface="Arial" charset="0"/>
                </a:rPr>
                <a:t>button</a:t>
              </a:r>
            </a:p>
          </p:txBody>
        </p:sp>
        <p:sp>
          <p:nvSpPr>
            <p:cNvPr id="22541" name="Line 23"/>
            <p:cNvSpPr>
              <a:spLocks noChangeShapeType="1"/>
            </p:cNvSpPr>
            <p:nvPr/>
          </p:nvSpPr>
          <p:spPr bwMode="auto">
            <a:xfrm>
              <a:off x="2160" y="2592"/>
              <a:ext cx="0" cy="1008"/>
            </a:xfrm>
            <a:prstGeom prst="line">
              <a:avLst/>
            </a:prstGeom>
            <a:noFill/>
            <a:ln w="19050">
              <a:solidFill>
                <a:srgbClr val="FF0000"/>
              </a:solidFill>
              <a:round/>
              <a:headEnd/>
              <a:tailEnd/>
            </a:ln>
          </p:spPr>
          <p:txBody>
            <a:bodyPr/>
            <a:lstStyle/>
            <a:p>
              <a:endParaRPr lang="en-GB"/>
            </a:p>
          </p:txBody>
        </p:sp>
      </p:grpSp>
      <p:grpSp>
        <p:nvGrpSpPr>
          <p:cNvPr id="7" name="Group 24"/>
          <p:cNvGrpSpPr>
            <a:grpSpLocks/>
          </p:cNvGrpSpPr>
          <p:nvPr/>
        </p:nvGrpSpPr>
        <p:grpSpPr bwMode="auto">
          <a:xfrm>
            <a:off x="800100" y="3733800"/>
            <a:ext cx="1866900" cy="581025"/>
            <a:chOff x="504" y="2352"/>
            <a:chExt cx="1176" cy="366"/>
          </a:xfrm>
        </p:grpSpPr>
        <p:sp>
          <p:nvSpPr>
            <p:cNvPr id="22538" name="Line 25"/>
            <p:cNvSpPr>
              <a:spLocks noChangeShapeType="1"/>
            </p:cNvSpPr>
            <p:nvPr/>
          </p:nvSpPr>
          <p:spPr bwMode="auto">
            <a:xfrm flipH="1">
              <a:off x="1104" y="2448"/>
              <a:ext cx="576" cy="0"/>
            </a:xfrm>
            <a:prstGeom prst="line">
              <a:avLst/>
            </a:prstGeom>
            <a:noFill/>
            <a:ln w="19050">
              <a:solidFill>
                <a:srgbClr val="FF0000"/>
              </a:solidFill>
              <a:round/>
              <a:headEnd/>
              <a:tailEnd/>
            </a:ln>
          </p:spPr>
          <p:txBody>
            <a:bodyPr/>
            <a:lstStyle/>
            <a:p>
              <a:endParaRPr lang="en-GB"/>
            </a:p>
          </p:txBody>
        </p:sp>
        <p:sp>
          <p:nvSpPr>
            <p:cNvPr id="22539" name="Text Box 26"/>
            <p:cNvSpPr txBox="1">
              <a:spLocks noChangeArrowheads="1"/>
            </p:cNvSpPr>
            <p:nvPr/>
          </p:nvSpPr>
          <p:spPr bwMode="auto">
            <a:xfrm>
              <a:off x="504" y="2352"/>
              <a:ext cx="478" cy="366"/>
            </a:xfrm>
            <a:prstGeom prst="rect">
              <a:avLst/>
            </a:prstGeom>
            <a:noFill/>
            <a:ln w="9525">
              <a:noFill/>
              <a:miter lim="800000"/>
              <a:headEnd/>
              <a:tailEnd/>
            </a:ln>
          </p:spPr>
          <p:txBody>
            <a:bodyPr wrap="none">
              <a:spAutoFit/>
            </a:bodyPr>
            <a:lstStyle/>
            <a:p>
              <a:pPr algn="ctr"/>
              <a:r>
                <a:rPr lang="en-US" sz="1600">
                  <a:solidFill>
                    <a:srgbClr val="003300"/>
                  </a:solidFill>
                  <a:latin typeface="Arial" charset="0"/>
                </a:rPr>
                <a:t>Close </a:t>
              </a:r>
            </a:p>
            <a:p>
              <a:pPr algn="ctr"/>
              <a:r>
                <a:rPr lang="en-US" sz="1600">
                  <a:solidFill>
                    <a:srgbClr val="003300"/>
                  </a:solidFill>
                  <a:latin typeface="Arial" charset="0"/>
                </a:rPr>
                <a:t>button</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up)">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pPr eaLnBrk="1" hangingPunct="1">
              <a:defRPr/>
            </a:pPr>
            <a:r>
              <a:rPr lang="en-US" b="1" dirty="0" err="1" smtClean="0">
                <a:latin typeface="DevLys 010" pitchFamily="2" charset="0"/>
              </a:rPr>
              <a:t>daVªksy</a:t>
            </a:r>
            <a:r>
              <a:rPr lang="en-US" b="1" dirty="0" smtClean="0">
                <a:latin typeface="DevLys 010" pitchFamily="2" charset="0"/>
              </a:rPr>
              <a:t> ;</a:t>
            </a:r>
            <a:r>
              <a:rPr lang="en-US" b="1" dirty="0" err="1" smtClean="0">
                <a:latin typeface="DevLys 010" pitchFamily="2" charset="0"/>
              </a:rPr>
              <a:t>wfuV</a:t>
            </a:r>
            <a:r>
              <a:rPr lang="en-US" b="1" dirty="0" smtClean="0">
                <a:latin typeface="DevLys 010" pitchFamily="2" charset="0"/>
              </a:rPr>
              <a:t> &amp; </a:t>
            </a:r>
            <a:r>
              <a:rPr lang="en-US" b="1" dirty="0" err="1" smtClean="0">
                <a:latin typeface="DevLys 010" pitchFamily="2" charset="0"/>
              </a:rPr>
              <a:t>cSysV</a:t>
            </a:r>
            <a:r>
              <a:rPr lang="en-US" b="1" dirty="0" smtClean="0">
                <a:latin typeface="DevLys 010" pitchFamily="2" charset="0"/>
              </a:rPr>
              <a:t> </a:t>
            </a:r>
            <a:r>
              <a:rPr lang="en-US" b="1" dirty="0" err="1" smtClean="0">
                <a:latin typeface="DevLys 010" pitchFamily="2" charset="0"/>
              </a:rPr>
              <a:t>lsD’ku</a:t>
            </a:r>
            <a:endParaRPr lang="en-US" b="1" dirty="0" smtClean="0">
              <a:latin typeface="DevLys 010" pitchFamily="2" charset="0"/>
            </a:endParaRPr>
          </a:p>
        </p:txBody>
      </p:sp>
      <p:graphicFrame>
        <p:nvGraphicFramePr>
          <p:cNvPr id="5122" name="Object 0"/>
          <p:cNvGraphicFramePr>
            <a:graphicFrameLocks noChangeAspect="1"/>
          </p:cNvGraphicFramePr>
          <p:nvPr/>
        </p:nvGraphicFramePr>
        <p:xfrm>
          <a:off x="1963738" y="2198688"/>
          <a:ext cx="5410200" cy="3516312"/>
        </p:xfrm>
        <a:graphic>
          <a:graphicData uri="http://schemas.openxmlformats.org/presentationml/2006/ole">
            <p:oleObj spid="_x0000_s2050" name="Photo Editor Photo" r:id="rId3" imgW="3048426" imgH="1980952" progId="">
              <p:embed/>
            </p:oleObj>
          </a:graphicData>
        </a:graphic>
      </p:graphicFrame>
      <p:grpSp>
        <p:nvGrpSpPr>
          <p:cNvPr id="2" name="Group 4"/>
          <p:cNvGrpSpPr>
            <a:grpSpLocks/>
          </p:cNvGrpSpPr>
          <p:nvPr/>
        </p:nvGrpSpPr>
        <p:grpSpPr bwMode="auto">
          <a:xfrm>
            <a:off x="630238" y="3757613"/>
            <a:ext cx="2628900" cy="336550"/>
            <a:chOff x="397" y="2367"/>
            <a:chExt cx="1656" cy="212"/>
          </a:xfrm>
        </p:grpSpPr>
        <p:sp>
          <p:nvSpPr>
            <p:cNvPr id="5128" name="Line 5"/>
            <p:cNvSpPr>
              <a:spLocks noChangeShapeType="1"/>
            </p:cNvSpPr>
            <p:nvPr/>
          </p:nvSpPr>
          <p:spPr bwMode="auto">
            <a:xfrm>
              <a:off x="1141" y="2496"/>
              <a:ext cx="912" cy="0"/>
            </a:xfrm>
            <a:prstGeom prst="line">
              <a:avLst/>
            </a:prstGeom>
            <a:noFill/>
            <a:ln w="19050">
              <a:solidFill>
                <a:srgbClr val="FF0000"/>
              </a:solidFill>
              <a:round/>
              <a:headEnd/>
              <a:tailEnd/>
            </a:ln>
          </p:spPr>
          <p:txBody>
            <a:bodyPr/>
            <a:lstStyle/>
            <a:p>
              <a:endParaRPr lang="en-GB"/>
            </a:p>
          </p:txBody>
        </p:sp>
        <p:sp>
          <p:nvSpPr>
            <p:cNvPr id="5129" name="Text Box 6"/>
            <p:cNvSpPr txBox="1">
              <a:spLocks noChangeArrowheads="1"/>
            </p:cNvSpPr>
            <p:nvPr/>
          </p:nvSpPr>
          <p:spPr bwMode="auto">
            <a:xfrm>
              <a:off x="397" y="2367"/>
              <a:ext cx="792" cy="212"/>
            </a:xfrm>
            <a:prstGeom prst="rect">
              <a:avLst/>
            </a:prstGeom>
            <a:noFill/>
            <a:ln w="9525">
              <a:noFill/>
              <a:miter lim="800000"/>
              <a:headEnd/>
              <a:tailEnd/>
            </a:ln>
          </p:spPr>
          <p:txBody>
            <a:bodyPr wrap="none">
              <a:spAutoFit/>
            </a:bodyPr>
            <a:lstStyle/>
            <a:p>
              <a:r>
                <a:rPr lang="en-US" sz="1600">
                  <a:solidFill>
                    <a:srgbClr val="003300"/>
                  </a:solidFill>
                  <a:latin typeface="Arial" charset="0"/>
                </a:rPr>
                <a:t>Total button</a:t>
              </a:r>
            </a:p>
          </p:txBody>
        </p:sp>
      </p:grpSp>
      <p:grpSp>
        <p:nvGrpSpPr>
          <p:cNvPr id="3" name="Group 7"/>
          <p:cNvGrpSpPr>
            <a:grpSpLocks/>
          </p:cNvGrpSpPr>
          <p:nvPr/>
        </p:nvGrpSpPr>
        <p:grpSpPr bwMode="auto">
          <a:xfrm>
            <a:off x="5926138" y="4062413"/>
            <a:ext cx="2836862" cy="336550"/>
            <a:chOff x="3733" y="2559"/>
            <a:chExt cx="1787" cy="212"/>
          </a:xfrm>
        </p:grpSpPr>
        <p:sp>
          <p:nvSpPr>
            <p:cNvPr id="5126" name="Line 8"/>
            <p:cNvSpPr>
              <a:spLocks noChangeShapeType="1"/>
            </p:cNvSpPr>
            <p:nvPr/>
          </p:nvSpPr>
          <p:spPr bwMode="auto">
            <a:xfrm>
              <a:off x="3733" y="2688"/>
              <a:ext cx="960" cy="0"/>
            </a:xfrm>
            <a:prstGeom prst="line">
              <a:avLst/>
            </a:prstGeom>
            <a:noFill/>
            <a:ln w="19050">
              <a:solidFill>
                <a:srgbClr val="FF0000"/>
              </a:solidFill>
              <a:round/>
              <a:headEnd/>
              <a:tailEnd/>
            </a:ln>
          </p:spPr>
          <p:txBody>
            <a:bodyPr/>
            <a:lstStyle/>
            <a:p>
              <a:endParaRPr lang="en-GB"/>
            </a:p>
          </p:txBody>
        </p:sp>
        <p:sp>
          <p:nvSpPr>
            <p:cNvPr id="5127" name="Text Box 9"/>
            <p:cNvSpPr txBox="1">
              <a:spLocks noChangeArrowheads="1"/>
            </p:cNvSpPr>
            <p:nvPr/>
          </p:nvSpPr>
          <p:spPr bwMode="auto">
            <a:xfrm>
              <a:off x="4693" y="2559"/>
              <a:ext cx="827" cy="212"/>
            </a:xfrm>
            <a:prstGeom prst="rect">
              <a:avLst/>
            </a:prstGeom>
            <a:noFill/>
            <a:ln w="9525">
              <a:noFill/>
              <a:miter lim="800000"/>
              <a:headEnd/>
              <a:tailEnd/>
            </a:ln>
          </p:spPr>
          <p:txBody>
            <a:bodyPr wrap="none">
              <a:spAutoFit/>
            </a:bodyPr>
            <a:lstStyle/>
            <a:p>
              <a:r>
                <a:rPr lang="en-US" sz="1600">
                  <a:solidFill>
                    <a:srgbClr val="003300"/>
                  </a:solidFill>
                  <a:latin typeface="Arial" charset="0"/>
                </a:rPr>
                <a:t>Ballot button</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GB" b="1" dirty="0" err="1" smtClean="0">
                <a:latin typeface="DevLys 010" pitchFamily="2" charset="0"/>
              </a:rPr>
              <a:t>daVªksy</a:t>
            </a:r>
            <a:r>
              <a:rPr lang="en-GB" b="1" dirty="0" smtClean="0">
                <a:latin typeface="DevLys 010" pitchFamily="2" charset="0"/>
              </a:rPr>
              <a:t> ;</a:t>
            </a:r>
            <a:r>
              <a:rPr lang="en-GB" b="1" dirty="0" err="1" smtClean="0">
                <a:latin typeface="DevLys 010" pitchFamily="2" charset="0"/>
              </a:rPr>
              <a:t>wfuV</a:t>
            </a:r>
            <a:r>
              <a:rPr lang="en-GB" b="1" dirty="0" smtClean="0">
                <a:latin typeface="DevLys 010" pitchFamily="2" charset="0"/>
              </a:rPr>
              <a:t>&amp; </a:t>
            </a:r>
            <a:r>
              <a:rPr lang="en-GB" b="1" dirty="0" err="1" smtClean="0">
                <a:latin typeface="DevLys 010" pitchFamily="2" charset="0"/>
              </a:rPr>
              <a:t>i`"B</a:t>
            </a:r>
            <a:r>
              <a:rPr lang="en-GB" b="1" dirty="0" smtClean="0">
                <a:latin typeface="DevLys 010" pitchFamily="2" charset="0"/>
              </a:rPr>
              <a:t> </a:t>
            </a:r>
            <a:r>
              <a:rPr lang="en-GB" b="1" dirty="0" err="1" smtClean="0">
                <a:latin typeface="DevLys 010" pitchFamily="2" charset="0"/>
              </a:rPr>
              <a:t>Hkkx</a:t>
            </a:r>
            <a:endParaRPr lang="en-GB" b="1" dirty="0">
              <a:latin typeface="DevLys 010" pitchFamily="2" charset="0"/>
            </a:endParaRPr>
          </a:p>
        </p:txBody>
      </p:sp>
      <p:pic>
        <p:nvPicPr>
          <p:cNvPr id="35842" name="Picture 2" descr="C:\Users\acer veriton\Downloads\new doc 2017-03-21 16.15.40_1.jpg"/>
          <p:cNvPicPr>
            <a:picLocks noChangeAspect="1" noChangeArrowheads="1"/>
          </p:cNvPicPr>
          <p:nvPr/>
        </p:nvPicPr>
        <p:blipFill>
          <a:blip r:embed="rId2"/>
          <a:srcRect/>
          <a:stretch>
            <a:fillRect/>
          </a:stretch>
        </p:blipFill>
        <p:spPr bwMode="auto">
          <a:xfrm>
            <a:off x="0" y="1371600"/>
            <a:ext cx="9144000" cy="52578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bal20"/>
          <p:cNvPicPr>
            <a:picLocks noChangeAspect="1" noChangeArrowheads="1"/>
          </p:cNvPicPr>
          <p:nvPr/>
        </p:nvPicPr>
        <p:blipFill>
          <a:blip r:embed="rId3"/>
          <a:srcRect/>
          <a:stretch>
            <a:fillRect/>
          </a:stretch>
        </p:blipFill>
        <p:spPr bwMode="auto">
          <a:xfrm>
            <a:off x="1143000" y="2209800"/>
            <a:ext cx="5029200" cy="3352800"/>
          </a:xfrm>
          <a:prstGeom prst="rect">
            <a:avLst/>
          </a:prstGeom>
          <a:noFill/>
          <a:ln w="9525">
            <a:noFill/>
            <a:miter lim="800000"/>
            <a:headEnd/>
            <a:tailEnd/>
          </a:ln>
        </p:spPr>
      </p:pic>
      <p:sp>
        <p:nvSpPr>
          <p:cNvPr id="8195" name="Rectangle 3"/>
          <p:cNvSpPr>
            <a:spLocks noGrp="1" noChangeArrowheads="1"/>
          </p:cNvSpPr>
          <p:nvPr>
            <p:ph type="title"/>
          </p:nvPr>
        </p:nvSpPr>
        <p:spPr/>
        <p:txBody>
          <a:bodyPr/>
          <a:lstStyle/>
          <a:p>
            <a:pPr eaLnBrk="1" hangingPunct="1">
              <a:defRPr/>
            </a:pPr>
            <a:r>
              <a:rPr lang="en-US" b="1" dirty="0" err="1" smtClean="0">
                <a:latin typeface="DevLys 010" pitchFamily="2" charset="0"/>
              </a:rPr>
              <a:t>cSysV</a:t>
            </a:r>
            <a:r>
              <a:rPr lang="en-US" b="1" dirty="0" smtClean="0">
                <a:latin typeface="DevLys 010" pitchFamily="2" charset="0"/>
              </a:rPr>
              <a:t> ;</a:t>
            </a:r>
            <a:r>
              <a:rPr lang="en-US" b="1" dirty="0" err="1" smtClean="0">
                <a:latin typeface="DevLys 010" pitchFamily="2" charset="0"/>
              </a:rPr>
              <a:t>wfuV</a:t>
            </a:r>
            <a:r>
              <a:rPr lang="en-US" b="1" dirty="0" smtClean="0">
                <a:latin typeface="DevLys 010" pitchFamily="2" charset="0"/>
              </a:rPr>
              <a:t> </a:t>
            </a:r>
          </a:p>
        </p:txBody>
      </p:sp>
      <p:grpSp>
        <p:nvGrpSpPr>
          <p:cNvPr id="2" name="Group 4"/>
          <p:cNvGrpSpPr>
            <a:grpSpLocks/>
          </p:cNvGrpSpPr>
          <p:nvPr/>
        </p:nvGrpSpPr>
        <p:grpSpPr bwMode="auto">
          <a:xfrm>
            <a:off x="2698750" y="2057400"/>
            <a:ext cx="5086350" cy="990600"/>
            <a:chOff x="1700" y="1296"/>
            <a:chExt cx="3204" cy="624"/>
          </a:xfrm>
        </p:grpSpPr>
        <p:sp>
          <p:nvSpPr>
            <p:cNvPr id="17425" name="Line 5"/>
            <p:cNvSpPr>
              <a:spLocks noChangeShapeType="1"/>
            </p:cNvSpPr>
            <p:nvPr/>
          </p:nvSpPr>
          <p:spPr bwMode="auto">
            <a:xfrm flipV="1">
              <a:off x="1700" y="1392"/>
              <a:ext cx="2256" cy="528"/>
            </a:xfrm>
            <a:prstGeom prst="line">
              <a:avLst/>
            </a:prstGeom>
            <a:noFill/>
            <a:ln w="19050">
              <a:solidFill>
                <a:srgbClr val="FF0000"/>
              </a:solidFill>
              <a:round/>
              <a:headEnd/>
              <a:tailEnd/>
            </a:ln>
          </p:spPr>
          <p:txBody>
            <a:bodyPr/>
            <a:lstStyle/>
            <a:p>
              <a:endParaRPr lang="en-GB"/>
            </a:p>
          </p:txBody>
        </p:sp>
        <p:sp>
          <p:nvSpPr>
            <p:cNvPr id="17426" name="Text Box 6"/>
            <p:cNvSpPr txBox="1">
              <a:spLocks noChangeArrowheads="1"/>
            </p:cNvSpPr>
            <p:nvPr/>
          </p:nvSpPr>
          <p:spPr bwMode="auto">
            <a:xfrm>
              <a:off x="3972" y="1296"/>
              <a:ext cx="932" cy="231"/>
            </a:xfrm>
            <a:prstGeom prst="rect">
              <a:avLst/>
            </a:prstGeom>
            <a:noFill/>
            <a:ln w="9525">
              <a:noFill/>
              <a:miter lim="800000"/>
              <a:headEnd/>
              <a:tailEnd/>
            </a:ln>
          </p:spPr>
          <p:txBody>
            <a:bodyPr wrap="none">
              <a:spAutoFit/>
            </a:bodyPr>
            <a:lstStyle/>
            <a:p>
              <a:r>
                <a:rPr lang="en-US" sz="1800">
                  <a:solidFill>
                    <a:srgbClr val="000066"/>
                  </a:solidFill>
                  <a:latin typeface="Arial" charset="0"/>
                </a:rPr>
                <a:t>Ready Lamp</a:t>
              </a:r>
            </a:p>
          </p:txBody>
        </p:sp>
      </p:grpSp>
      <p:grpSp>
        <p:nvGrpSpPr>
          <p:cNvPr id="3" name="Group 7"/>
          <p:cNvGrpSpPr>
            <a:grpSpLocks/>
          </p:cNvGrpSpPr>
          <p:nvPr/>
        </p:nvGrpSpPr>
        <p:grpSpPr bwMode="auto">
          <a:xfrm>
            <a:off x="4267200" y="2362200"/>
            <a:ext cx="4343400" cy="990600"/>
            <a:chOff x="2688" y="1488"/>
            <a:chExt cx="2736" cy="624"/>
          </a:xfrm>
        </p:grpSpPr>
        <p:sp>
          <p:nvSpPr>
            <p:cNvPr id="17423" name="Line 8"/>
            <p:cNvSpPr>
              <a:spLocks noChangeShapeType="1"/>
            </p:cNvSpPr>
            <p:nvPr/>
          </p:nvSpPr>
          <p:spPr bwMode="auto">
            <a:xfrm flipV="1">
              <a:off x="2688" y="1632"/>
              <a:ext cx="1268" cy="480"/>
            </a:xfrm>
            <a:prstGeom prst="line">
              <a:avLst/>
            </a:prstGeom>
            <a:noFill/>
            <a:ln w="19050">
              <a:solidFill>
                <a:srgbClr val="FF0000"/>
              </a:solidFill>
              <a:round/>
              <a:headEnd/>
              <a:tailEnd/>
            </a:ln>
          </p:spPr>
          <p:txBody>
            <a:bodyPr/>
            <a:lstStyle/>
            <a:p>
              <a:endParaRPr lang="en-GB"/>
            </a:p>
          </p:txBody>
        </p:sp>
        <p:sp>
          <p:nvSpPr>
            <p:cNvPr id="17424" name="Text Box 9"/>
            <p:cNvSpPr txBox="1">
              <a:spLocks noChangeArrowheads="1"/>
            </p:cNvSpPr>
            <p:nvPr/>
          </p:nvSpPr>
          <p:spPr bwMode="auto">
            <a:xfrm>
              <a:off x="3972" y="1488"/>
              <a:ext cx="1452" cy="231"/>
            </a:xfrm>
            <a:prstGeom prst="rect">
              <a:avLst/>
            </a:prstGeom>
            <a:noFill/>
            <a:ln w="9525">
              <a:noFill/>
              <a:miter lim="800000"/>
              <a:headEnd/>
              <a:tailEnd/>
            </a:ln>
          </p:spPr>
          <p:txBody>
            <a:bodyPr wrap="none">
              <a:spAutoFit/>
            </a:bodyPr>
            <a:lstStyle/>
            <a:p>
              <a:r>
                <a:rPr lang="en-US" sz="1800">
                  <a:solidFill>
                    <a:srgbClr val="000066"/>
                  </a:solidFill>
                  <a:latin typeface="Arial" charset="0"/>
                </a:rPr>
                <a:t>Slide Switch Window</a:t>
              </a:r>
            </a:p>
          </p:txBody>
        </p:sp>
      </p:grpSp>
      <p:grpSp>
        <p:nvGrpSpPr>
          <p:cNvPr id="4" name="Group 10"/>
          <p:cNvGrpSpPr>
            <a:grpSpLocks/>
          </p:cNvGrpSpPr>
          <p:nvPr/>
        </p:nvGrpSpPr>
        <p:grpSpPr bwMode="auto">
          <a:xfrm>
            <a:off x="4572000" y="2703513"/>
            <a:ext cx="3908425" cy="954087"/>
            <a:chOff x="2880" y="1703"/>
            <a:chExt cx="2462" cy="601"/>
          </a:xfrm>
        </p:grpSpPr>
        <p:sp>
          <p:nvSpPr>
            <p:cNvPr id="17421" name="Line 11"/>
            <p:cNvSpPr>
              <a:spLocks noChangeShapeType="1"/>
            </p:cNvSpPr>
            <p:nvPr/>
          </p:nvSpPr>
          <p:spPr bwMode="auto">
            <a:xfrm flipV="1">
              <a:off x="2880" y="1872"/>
              <a:ext cx="1124" cy="432"/>
            </a:xfrm>
            <a:prstGeom prst="line">
              <a:avLst/>
            </a:prstGeom>
            <a:noFill/>
            <a:ln w="19050">
              <a:solidFill>
                <a:srgbClr val="FF0000"/>
              </a:solidFill>
              <a:round/>
              <a:headEnd/>
              <a:tailEnd/>
            </a:ln>
          </p:spPr>
          <p:txBody>
            <a:bodyPr/>
            <a:lstStyle/>
            <a:p>
              <a:endParaRPr lang="en-GB"/>
            </a:p>
          </p:txBody>
        </p:sp>
        <p:sp>
          <p:nvSpPr>
            <p:cNvPr id="17422" name="Text Box 12"/>
            <p:cNvSpPr txBox="1">
              <a:spLocks noChangeArrowheads="1"/>
            </p:cNvSpPr>
            <p:nvPr/>
          </p:nvSpPr>
          <p:spPr bwMode="auto">
            <a:xfrm>
              <a:off x="4010" y="1703"/>
              <a:ext cx="1332" cy="231"/>
            </a:xfrm>
            <a:prstGeom prst="rect">
              <a:avLst/>
            </a:prstGeom>
            <a:noFill/>
            <a:ln w="9525">
              <a:noFill/>
              <a:miter lim="800000"/>
              <a:headEnd/>
              <a:tailEnd/>
            </a:ln>
          </p:spPr>
          <p:txBody>
            <a:bodyPr wrap="none">
              <a:spAutoFit/>
            </a:bodyPr>
            <a:lstStyle/>
            <a:p>
              <a:r>
                <a:rPr lang="en-US" sz="1800">
                  <a:solidFill>
                    <a:srgbClr val="000066"/>
                  </a:solidFill>
                  <a:latin typeface="Arial" charset="0"/>
                </a:rPr>
                <a:t>Candidate’s Button</a:t>
              </a:r>
            </a:p>
          </p:txBody>
        </p:sp>
      </p:grpSp>
      <p:grpSp>
        <p:nvGrpSpPr>
          <p:cNvPr id="5" name="Group 13"/>
          <p:cNvGrpSpPr>
            <a:grpSpLocks/>
          </p:cNvGrpSpPr>
          <p:nvPr/>
        </p:nvGrpSpPr>
        <p:grpSpPr bwMode="auto">
          <a:xfrm>
            <a:off x="3962400" y="3886200"/>
            <a:ext cx="4429125" cy="366713"/>
            <a:chOff x="2496" y="2448"/>
            <a:chExt cx="2790" cy="231"/>
          </a:xfrm>
        </p:grpSpPr>
        <p:sp>
          <p:nvSpPr>
            <p:cNvPr id="17419" name="Line 14"/>
            <p:cNvSpPr>
              <a:spLocks noChangeShapeType="1"/>
            </p:cNvSpPr>
            <p:nvPr/>
          </p:nvSpPr>
          <p:spPr bwMode="auto">
            <a:xfrm>
              <a:off x="2496" y="2544"/>
              <a:ext cx="1536" cy="0"/>
            </a:xfrm>
            <a:prstGeom prst="line">
              <a:avLst/>
            </a:prstGeom>
            <a:noFill/>
            <a:ln w="19050">
              <a:solidFill>
                <a:srgbClr val="FF0000"/>
              </a:solidFill>
              <a:round/>
              <a:headEnd/>
              <a:tailEnd/>
            </a:ln>
          </p:spPr>
          <p:txBody>
            <a:bodyPr/>
            <a:lstStyle/>
            <a:p>
              <a:endParaRPr lang="en-GB"/>
            </a:p>
          </p:txBody>
        </p:sp>
        <p:sp>
          <p:nvSpPr>
            <p:cNvPr id="17420" name="Text Box 15"/>
            <p:cNvSpPr txBox="1">
              <a:spLocks noChangeArrowheads="1"/>
            </p:cNvSpPr>
            <p:nvPr/>
          </p:nvSpPr>
          <p:spPr bwMode="auto">
            <a:xfrm>
              <a:off x="4010" y="2448"/>
              <a:ext cx="1276" cy="231"/>
            </a:xfrm>
            <a:prstGeom prst="rect">
              <a:avLst/>
            </a:prstGeom>
            <a:noFill/>
            <a:ln w="9525">
              <a:noFill/>
              <a:miter lim="800000"/>
              <a:headEnd/>
              <a:tailEnd/>
            </a:ln>
          </p:spPr>
          <p:txBody>
            <a:bodyPr wrap="none">
              <a:spAutoFit/>
            </a:bodyPr>
            <a:lstStyle/>
            <a:p>
              <a:r>
                <a:rPr lang="en-US" sz="1800">
                  <a:solidFill>
                    <a:srgbClr val="000066"/>
                  </a:solidFill>
                  <a:latin typeface="Arial" charset="0"/>
                </a:rPr>
                <a:t>Candidate’s Lamp</a:t>
              </a:r>
            </a:p>
          </p:txBody>
        </p:sp>
      </p:grpSp>
      <p:grpSp>
        <p:nvGrpSpPr>
          <p:cNvPr id="6" name="Group 16"/>
          <p:cNvGrpSpPr>
            <a:grpSpLocks/>
          </p:cNvGrpSpPr>
          <p:nvPr/>
        </p:nvGrpSpPr>
        <p:grpSpPr bwMode="auto">
          <a:xfrm>
            <a:off x="2774950" y="4989513"/>
            <a:ext cx="5807075" cy="366712"/>
            <a:chOff x="1748" y="3143"/>
            <a:chExt cx="3658" cy="231"/>
          </a:xfrm>
        </p:grpSpPr>
        <p:sp>
          <p:nvSpPr>
            <p:cNvPr id="17417" name="Line 17"/>
            <p:cNvSpPr>
              <a:spLocks noChangeShapeType="1"/>
            </p:cNvSpPr>
            <p:nvPr/>
          </p:nvSpPr>
          <p:spPr bwMode="auto">
            <a:xfrm>
              <a:off x="1748" y="3312"/>
              <a:ext cx="2256" cy="0"/>
            </a:xfrm>
            <a:prstGeom prst="line">
              <a:avLst/>
            </a:prstGeom>
            <a:noFill/>
            <a:ln w="19050">
              <a:solidFill>
                <a:srgbClr val="FF0000"/>
              </a:solidFill>
              <a:round/>
              <a:headEnd/>
              <a:tailEnd/>
            </a:ln>
          </p:spPr>
          <p:txBody>
            <a:bodyPr/>
            <a:lstStyle/>
            <a:p>
              <a:endParaRPr lang="en-GB"/>
            </a:p>
          </p:txBody>
        </p:sp>
        <p:sp>
          <p:nvSpPr>
            <p:cNvPr id="17418" name="Text Box 18"/>
            <p:cNvSpPr txBox="1">
              <a:spLocks noChangeArrowheads="1"/>
            </p:cNvSpPr>
            <p:nvPr/>
          </p:nvSpPr>
          <p:spPr bwMode="auto">
            <a:xfrm>
              <a:off x="4010" y="3143"/>
              <a:ext cx="1396" cy="231"/>
            </a:xfrm>
            <a:prstGeom prst="rect">
              <a:avLst/>
            </a:prstGeom>
            <a:noFill/>
            <a:ln w="9525">
              <a:noFill/>
              <a:miter lim="800000"/>
              <a:headEnd/>
              <a:tailEnd/>
            </a:ln>
          </p:spPr>
          <p:txBody>
            <a:bodyPr wrap="none">
              <a:spAutoFit/>
            </a:bodyPr>
            <a:lstStyle/>
            <a:p>
              <a:r>
                <a:rPr lang="en-US" sz="1800">
                  <a:solidFill>
                    <a:srgbClr val="000066"/>
                  </a:solidFill>
                  <a:latin typeface="Arial" charset="0"/>
                </a:rPr>
                <a:t>Ballot Paper Screen</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defRPr/>
            </a:pPr>
            <a:r>
              <a:rPr lang="en-US" b="1" dirty="0" err="1" smtClean="0">
                <a:latin typeface="DevLys 010" pitchFamily="2" charset="0"/>
              </a:rPr>
              <a:t>cSysV</a:t>
            </a:r>
            <a:r>
              <a:rPr lang="en-US" b="1" dirty="0" smtClean="0">
                <a:latin typeface="DevLys 010" pitchFamily="2" charset="0"/>
              </a:rPr>
              <a:t> ;</a:t>
            </a:r>
            <a:r>
              <a:rPr lang="en-US" b="1" dirty="0" err="1" smtClean="0">
                <a:latin typeface="DevLys 010" pitchFamily="2" charset="0"/>
              </a:rPr>
              <a:t>wfuV</a:t>
            </a:r>
            <a:r>
              <a:rPr lang="en-US" b="1" dirty="0" smtClean="0">
                <a:latin typeface="DevLys 010" pitchFamily="2" charset="0"/>
              </a:rPr>
              <a:t>&amp; </a:t>
            </a:r>
            <a:r>
              <a:rPr lang="en-US" b="1" dirty="0" err="1" smtClean="0">
                <a:latin typeface="DevLys 010" pitchFamily="2" charset="0"/>
              </a:rPr>
              <a:t>vkarfjd</a:t>
            </a:r>
            <a:r>
              <a:rPr lang="en-US" b="1" dirty="0" smtClean="0">
                <a:latin typeface="DevLys 010" pitchFamily="2" charset="0"/>
              </a:rPr>
              <a:t> </a:t>
            </a:r>
            <a:r>
              <a:rPr lang="en-US" b="1" dirty="0" err="1" smtClean="0">
                <a:latin typeface="DevLys 010" pitchFamily="2" charset="0"/>
              </a:rPr>
              <a:t>lajpuk</a:t>
            </a:r>
            <a:endParaRPr lang="en-US" b="1" dirty="0" smtClean="0">
              <a:latin typeface="DevLys 010" pitchFamily="2" charset="0"/>
            </a:endParaRPr>
          </a:p>
        </p:txBody>
      </p:sp>
      <p:pic>
        <p:nvPicPr>
          <p:cNvPr id="9220" name="Picture 4" descr="bal19"/>
          <p:cNvPicPr>
            <a:picLocks noGrp="1" noChangeAspect="1" noChangeArrowheads="1"/>
          </p:cNvPicPr>
          <p:nvPr>
            <p:ph type="clipArt" sz="half" idx="1"/>
          </p:nvPr>
        </p:nvPicPr>
        <p:blipFill>
          <a:blip r:embed="rId3">
            <a:lum bright="-6000" contrast="18000"/>
          </a:blip>
          <a:srcRect/>
          <a:stretch>
            <a:fillRect/>
          </a:stretch>
        </p:blipFill>
        <p:spPr>
          <a:xfrm>
            <a:off x="1219200" y="2438400"/>
            <a:ext cx="4572000" cy="3048000"/>
          </a:xfrm>
          <a:effectLst>
            <a:outerShdw dist="12700" dir="16200000" algn="ctr" rotWithShape="0">
              <a:srgbClr val="808080"/>
            </a:outerShdw>
          </a:effectLst>
        </p:spPr>
      </p:pic>
      <p:grpSp>
        <p:nvGrpSpPr>
          <p:cNvPr id="2" name="Group 5"/>
          <p:cNvGrpSpPr>
            <a:grpSpLocks/>
          </p:cNvGrpSpPr>
          <p:nvPr/>
        </p:nvGrpSpPr>
        <p:grpSpPr bwMode="auto">
          <a:xfrm>
            <a:off x="4191000" y="3206750"/>
            <a:ext cx="3649663" cy="336550"/>
            <a:chOff x="2640" y="2020"/>
            <a:chExt cx="2299" cy="212"/>
          </a:xfrm>
        </p:grpSpPr>
        <p:sp>
          <p:nvSpPr>
            <p:cNvPr id="18447" name="Line 6"/>
            <p:cNvSpPr>
              <a:spLocks noChangeShapeType="1"/>
            </p:cNvSpPr>
            <p:nvPr/>
          </p:nvSpPr>
          <p:spPr bwMode="auto">
            <a:xfrm>
              <a:off x="2640" y="2128"/>
              <a:ext cx="1344" cy="0"/>
            </a:xfrm>
            <a:prstGeom prst="line">
              <a:avLst/>
            </a:prstGeom>
            <a:noFill/>
            <a:ln w="19050">
              <a:solidFill>
                <a:srgbClr val="FF0000"/>
              </a:solidFill>
              <a:round/>
              <a:headEnd/>
              <a:tailEnd/>
            </a:ln>
          </p:spPr>
          <p:txBody>
            <a:bodyPr/>
            <a:lstStyle/>
            <a:p>
              <a:endParaRPr lang="en-GB"/>
            </a:p>
          </p:txBody>
        </p:sp>
        <p:sp>
          <p:nvSpPr>
            <p:cNvPr id="18448" name="Text Box 7"/>
            <p:cNvSpPr txBox="1">
              <a:spLocks noChangeArrowheads="1"/>
            </p:cNvSpPr>
            <p:nvPr/>
          </p:nvSpPr>
          <p:spPr bwMode="auto">
            <a:xfrm>
              <a:off x="4128" y="2020"/>
              <a:ext cx="811" cy="212"/>
            </a:xfrm>
            <a:prstGeom prst="rect">
              <a:avLst/>
            </a:prstGeom>
            <a:noFill/>
            <a:ln w="9525">
              <a:noFill/>
              <a:miter lim="800000"/>
              <a:headEnd/>
              <a:tailEnd/>
            </a:ln>
          </p:spPr>
          <p:txBody>
            <a:bodyPr wrap="none">
              <a:spAutoFit/>
            </a:bodyPr>
            <a:lstStyle/>
            <a:p>
              <a:r>
                <a:rPr lang="en-US" sz="1600">
                  <a:solidFill>
                    <a:srgbClr val="000066"/>
                  </a:solidFill>
                  <a:latin typeface="Arial" charset="0"/>
                </a:rPr>
                <a:t>Slide Switch</a:t>
              </a:r>
            </a:p>
          </p:txBody>
        </p:sp>
      </p:grpSp>
      <p:grpSp>
        <p:nvGrpSpPr>
          <p:cNvPr id="3" name="Group 8"/>
          <p:cNvGrpSpPr>
            <a:grpSpLocks/>
          </p:cNvGrpSpPr>
          <p:nvPr/>
        </p:nvGrpSpPr>
        <p:grpSpPr bwMode="auto">
          <a:xfrm>
            <a:off x="4343400" y="3816350"/>
            <a:ext cx="4108450" cy="336550"/>
            <a:chOff x="2736" y="2404"/>
            <a:chExt cx="2588" cy="212"/>
          </a:xfrm>
        </p:grpSpPr>
        <p:sp>
          <p:nvSpPr>
            <p:cNvPr id="18445" name="Line 9"/>
            <p:cNvSpPr>
              <a:spLocks noChangeShapeType="1"/>
            </p:cNvSpPr>
            <p:nvPr/>
          </p:nvSpPr>
          <p:spPr bwMode="auto">
            <a:xfrm>
              <a:off x="2736" y="2512"/>
              <a:ext cx="1248" cy="0"/>
            </a:xfrm>
            <a:prstGeom prst="line">
              <a:avLst/>
            </a:prstGeom>
            <a:noFill/>
            <a:ln w="19050">
              <a:solidFill>
                <a:srgbClr val="FF0000"/>
              </a:solidFill>
              <a:round/>
              <a:headEnd/>
              <a:tailEnd/>
            </a:ln>
          </p:spPr>
          <p:txBody>
            <a:bodyPr/>
            <a:lstStyle/>
            <a:p>
              <a:endParaRPr lang="en-GB"/>
            </a:p>
          </p:txBody>
        </p:sp>
        <p:sp>
          <p:nvSpPr>
            <p:cNvPr id="18446" name="Text Box 10"/>
            <p:cNvSpPr txBox="1">
              <a:spLocks noChangeArrowheads="1"/>
            </p:cNvSpPr>
            <p:nvPr/>
          </p:nvSpPr>
          <p:spPr bwMode="auto">
            <a:xfrm>
              <a:off x="4128" y="2404"/>
              <a:ext cx="1196" cy="212"/>
            </a:xfrm>
            <a:prstGeom prst="rect">
              <a:avLst/>
            </a:prstGeom>
            <a:noFill/>
            <a:ln w="9525">
              <a:noFill/>
              <a:miter lim="800000"/>
              <a:headEnd/>
              <a:tailEnd/>
            </a:ln>
          </p:spPr>
          <p:txBody>
            <a:bodyPr wrap="none">
              <a:spAutoFit/>
            </a:bodyPr>
            <a:lstStyle/>
            <a:p>
              <a:r>
                <a:rPr lang="en-US" sz="1600">
                  <a:solidFill>
                    <a:srgbClr val="000066"/>
                  </a:solidFill>
                  <a:latin typeface="Arial" charset="0"/>
                </a:rPr>
                <a:t>Candidate’s Button</a:t>
              </a:r>
            </a:p>
          </p:txBody>
        </p:sp>
      </p:grpSp>
      <p:grpSp>
        <p:nvGrpSpPr>
          <p:cNvPr id="4" name="Group 11"/>
          <p:cNvGrpSpPr>
            <a:grpSpLocks/>
          </p:cNvGrpSpPr>
          <p:nvPr/>
        </p:nvGrpSpPr>
        <p:grpSpPr bwMode="auto">
          <a:xfrm>
            <a:off x="2819400" y="4316413"/>
            <a:ext cx="5080000" cy="336550"/>
            <a:chOff x="1776" y="2719"/>
            <a:chExt cx="3200" cy="212"/>
          </a:xfrm>
        </p:grpSpPr>
        <p:sp>
          <p:nvSpPr>
            <p:cNvPr id="18443" name="Line 12"/>
            <p:cNvSpPr>
              <a:spLocks noChangeShapeType="1"/>
            </p:cNvSpPr>
            <p:nvPr/>
          </p:nvSpPr>
          <p:spPr bwMode="auto">
            <a:xfrm>
              <a:off x="1776" y="2752"/>
              <a:ext cx="2208" cy="0"/>
            </a:xfrm>
            <a:prstGeom prst="line">
              <a:avLst/>
            </a:prstGeom>
            <a:noFill/>
            <a:ln w="19050">
              <a:solidFill>
                <a:srgbClr val="FF0000"/>
              </a:solidFill>
              <a:round/>
              <a:headEnd/>
              <a:tailEnd/>
            </a:ln>
          </p:spPr>
          <p:txBody>
            <a:bodyPr/>
            <a:lstStyle/>
            <a:p>
              <a:endParaRPr lang="en-GB"/>
            </a:p>
          </p:txBody>
        </p:sp>
        <p:sp>
          <p:nvSpPr>
            <p:cNvPr id="18444" name="Text Box 13"/>
            <p:cNvSpPr txBox="1">
              <a:spLocks noChangeArrowheads="1"/>
            </p:cNvSpPr>
            <p:nvPr/>
          </p:nvSpPr>
          <p:spPr bwMode="auto">
            <a:xfrm>
              <a:off x="4128" y="2719"/>
              <a:ext cx="848" cy="212"/>
            </a:xfrm>
            <a:prstGeom prst="rect">
              <a:avLst/>
            </a:prstGeom>
            <a:noFill/>
            <a:ln w="9525">
              <a:noFill/>
              <a:miter lim="800000"/>
              <a:headEnd/>
              <a:tailEnd/>
            </a:ln>
          </p:spPr>
          <p:txBody>
            <a:bodyPr wrap="none">
              <a:spAutoFit/>
            </a:bodyPr>
            <a:lstStyle/>
            <a:p>
              <a:r>
                <a:rPr lang="en-US" sz="1600">
                  <a:solidFill>
                    <a:srgbClr val="000066"/>
                  </a:solidFill>
                  <a:latin typeface="Arial" charset="0"/>
                </a:rPr>
                <a:t>Masking Tab</a:t>
              </a:r>
            </a:p>
          </p:txBody>
        </p:sp>
      </p:grpSp>
      <p:grpSp>
        <p:nvGrpSpPr>
          <p:cNvPr id="5" name="Group 14"/>
          <p:cNvGrpSpPr>
            <a:grpSpLocks/>
          </p:cNvGrpSpPr>
          <p:nvPr/>
        </p:nvGrpSpPr>
        <p:grpSpPr bwMode="auto">
          <a:xfrm>
            <a:off x="2895600" y="2371725"/>
            <a:ext cx="4976813" cy="676275"/>
            <a:chOff x="1824" y="1494"/>
            <a:chExt cx="3135" cy="426"/>
          </a:xfrm>
        </p:grpSpPr>
        <p:sp>
          <p:nvSpPr>
            <p:cNvPr id="18440" name="Line 15"/>
            <p:cNvSpPr>
              <a:spLocks noChangeShapeType="1"/>
            </p:cNvSpPr>
            <p:nvPr/>
          </p:nvSpPr>
          <p:spPr bwMode="auto">
            <a:xfrm flipV="1">
              <a:off x="1824" y="1632"/>
              <a:ext cx="240" cy="288"/>
            </a:xfrm>
            <a:prstGeom prst="line">
              <a:avLst/>
            </a:prstGeom>
            <a:noFill/>
            <a:ln w="19050">
              <a:solidFill>
                <a:srgbClr val="FF0000"/>
              </a:solidFill>
              <a:round/>
              <a:headEnd/>
              <a:tailEnd/>
            </a:ln>
          </p:spPr>
          <p:txBody>
            <a:bodyPr/>
            <a:lstStyle/>
            <a:p>
              <a:endParaRPr lang="en-GB"/>
            </a:p>
          </p:txBody>
        </p:sp>
        <p:sp>
          <p:nvSpPr>
            <p:cNvPr id="18441" name="Text Box 16"/>
            <p:cNvSpPr txBox="1">
              <a:spLocks noChangeArrowheads="1"/>
            </p:cNvSpPr>
            <p:nvPr/>
          </p:nvSpPr>
          <p:spPr bwMode="auto">
            <a:xfrm>
              <a:off x="4118" y="1494"/>
              <a:ext cx="841" cy="212"/>
            </a:xfrm>
            <a:prstGeom prst="rect">
              <a:avLst/>
            </a:prstGeom>
            <a:noFill/>
            <a:ln w="9525">
              <a:noFill/>
              <a:miter lim="800000"/>
              <a:headEnd/>
              <a:tailEnd/>
            </a:ln>
          </p:spPr>
          <p:txBody>
            <a:bodyPr wrap="none">
              <a:spAutoFit/>
            </a:bodyPr>
            <a:lstStyle/>
            <a:p>
              <a:r>
                <a:rPr lang="en-US" sz="1600">
                  <a:solidFill>
                    <a:srgbClr val="000066"/>
                  </a:solidFill>
                  <a:latin typeface="Arial" charset="0"/>
                </a:rPr>
                <a:t>Ready Lamp</a:t>
              </a:r>
            </a:p>
          </p:txBody>
        </p:sp>
        <p:sp>
          <p:nvSpPr>
            <p:cNvPr id="18442" name="Line 17"/>
            <p:cNvSpPr>
              <a:spLocks noChangeShapeType="1"/>
            </p:cNvSpPr>
            <p:nvPr/>
          </p:nvSpPr>
          <p:spPr bwMode="auto">
            <a:xfrm>
              <a:off x="2064" y="1632"/>
              <a:ext cx="1872" cy="0"/>
            </a:xfrm>
            <a:prstGeom prst="line">
              <a:avLst/>
            </a:prstGeom>
            <a:noFill/>
            <a:ln w="19050">
              <a:solidFill>
                <a:srgbClr val="FF0000"/>
              </a:solidFill>
              <a:round/>
              <a:headEnd/>
              <a:tailEnd/>
            </a:ln>
          </p:spPr>
          <p:txBody>
            <a:bodyPr/>
            <a:lstStyle/>
            <a:p>
              <a:endParaRPr lang="en-GB"/>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lvl="0"/>
            <a:r>
              <a:rPr lang="en-US" b="1" dirty="0" err="1" smtClean="0">
                <a:latin typeface="DevLys 010" pitchFamily="2" charset="0"/>
              </a:rPr>
              <a:t>fMVSpscy</a:t>
            </a:r>
            <a:r>
              <a:rPr lang="en-US" b="1" dirty="0" smtClean="0">
                <a:latin typeface="DevLys 010" pitchFamily="2" charset="0"/>
              </a:rPr>
              <a:t> </a:t>
            </a:r>
            <a:r>
              <a:rPr lang="en-US" b="1" dirty="0" err="1" smtClean="0">
                <a:latin typeface="DevLys 010" pitchFamily="2" charset="0"/>
              </a:rPr>
              <a:t>eseksjh</a:t>
            </a:r>
            <a:r>
              <a:rPr lang="en-US" b="1" dirty="0" smtClean="0">
                <a:latin typeface="DevLys 010" pitchFamily="2" charset="0"/>
              </a:rPr>
              <a:t> </a:t>
            </a:r>
            <a:r>
              <a:rPr lang="en-US" b="1" dirty="0" err="1" smtClean="0">
                <a:latin typeface="DevLys 010" pitchFamily="2" charset="0"/>
              </a:rPr>
              <a:t>ekWM</a:t>
            </a:r>
            <a:r>
              <a:rPr lang="en-US" b="1" dirty="0" smtClean="0">
                <a:latin typeface="DevLys 010" pitchFamily="2" charset="0"/>
              </a:rPr>
              <a:t>~;</a:t>
            </a:r>
            <a:r>
              <a:rPr lang="en-US" b="1" dirty="0" err="1" smtClean="0">
                <a:latin typeface="DevLys 010" pitchFamily="2" charset="0"/>
              </a:rPr>
              <a:t>wy</a:t>
            </a:r>
            <a:r>
              <a:rPr lang="en-US" b="1" dirty="0" smtClean="0">
                <a:latin typeface="DevLys 010" pitchFamily="2" charset="0"/>
              </a:rPr>
              <a:t> ¼Mh-,e-,e-½</a:t>
            </a:r>
            <a:r>
              <a:rPr lang="en-GB" sz="3600" b="1" dirty="0" smtClean="0">
                <a:latin typeface="DevLys 010" pitchFamily="2" charset="0"/>
              </a:rPr>
              <a:t/>
            </a:r>
            <a:br>
              <a:rPr lang="en-GB" sz="3600" b="1" dirty="0" smtClean="0">
                <a:latin typeface="DevLys 010" pitchFamily="2" charset="0"/>
              </a:rPr>
            </a:br>
            <a:endParaRPr lang="en-GB" b="1" dirty="0">
              <a:latin typeface="DevLys 010" pitchFamily="2" charset="0"/>
            </a:endParaRPr>
          </a:p>
        </p:txBody>
      </p:sp>
      <p:pic>
        <p:nvPicPr>
          <p:cNvPr id="33794" name="Picture 2" descr="C:\Users\acer veriton\Downloads\new doc 2017-03-21 15.52.30_1.jpg"/>
          <p:cNvPicPr>
            <a:picLocks noChangeAspect="1" noChangeArrowheads="1"/>
          </p:cNvPicPr>
          <p:nvPr/>
        </p:nvPicPr>
        <p:blipFill>
          <a:blip r:embed="rId2" cstate="print"/>
          <a:srcRect/>
          <a:stretch>
            <a:fillRect/>
          </a:stretch>
        </p:blipFill>
        <p:spPr bwMode="auto">
          <a:xfrm>
            <a:off x="685800" y="1295400"/>
            <a:ext cx="8001000" cy="502727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err="1" smtClean="0">
                <a:latin typeface="DevLys 010" pitchFamily="2" charset="0"/>
              </a:rPr>
              <a:t>ikoj</a:t>
            </a:r>
            <a:r>
              <a:rPr lang="en-GB" b="1" dirty="0" smtClean="0">
                <a:latin typeface="DevLys 010" pitchFamily="2" charset="0"/>
              </a:rPr>
              <a:t> </a:t>
            </a:r>
            <a:r>
              <a:rPr lang="en-GB" b="1" dirty="0" err="1" smtClean="0">
                <a:latin typeface="DevLys 010" pitchFamily="2" charset="0"/>
              </a:rPr>
              <a:t>iSd</a:t>
            </a:r>
            <a:endParaRPr lang="en-GB" b="1" dirty="0">
              <a:latin typeface="DevLys 010" pitchFamily="2" charset="0"/>
            </a:endParaRPr>
          </a:p>
        </p:txBody>
      </p:sp>
      <p:pic>
        <p:nvPicPr>
          <p:cNvPr id="32770" name="Picture 2" descr="C:\Users\acer veriton\Downloads\new doc 2017-03-21 15.52.30_2 (1).jpg"/>
          <p:cNvPicPr>
            <a:picLocks noChangeAspect="1" noChangeArrowheads="1"/>
          </p:cNvPicPr>
          <p:nvPr/>
        </p:nvPicPr>
        <p:blipFill>
          <a:blip r:embed="rId2"/>
          <a:srcRect/>
          <a:stretch>
            <a:fillRect/>
          </a:stretch>
        </p:blipFill>
        <p:spPr bwMode="auto">
          <a:xfrm>
            <a:off x="173935" y="1828800"/>
            <a:ext cx="8796130" cy="48006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lstStyle/>
          <a:p>
            <a:r>
              <a:rPr lang="en-US" b="1" dirty="0" err="1" smtClean="0">
                <a:latin typeface="DevLys 010" pitchFamily="2" charset="0"/>
              </a:rPr>
              <a:t>dUVªksy</a:t>
            </a:r>
            <a:r>
              <a:rPr lang="en-US" b="1" dirty="0" smtClean="0">
                <a:latin typeface="DevLys 010" pitchFamily="2" charset="0"/>
              </a:rPr>
              <a:t> ;</a:t>
            </a:r>
            <a:r>
              <a:rPr lang="en-US" b="1" dirty="0" err="1" smtClean="0">
                <a:latin typeface="DevLys 010" pitchFamily="2" charset="0"/>
              </a:rPr>
              <a:t>wfuV</a:t>
            </a:r>
            <a:r>
              <a:rPr lang="en-US" b="1" dirty="0" smtClean="0">
                <a:latin typeface="DevLys 010" pitchFamily="2" charset="0"/>
              </a:rPr>
              <a:t>&amp; </a:t>
            </a:r>
            <a:r>
              <a:rPr lang="en-US" b="1" dirty="0" err="1" smtClean="0">
                <a:latin typeface="DevLys 010" pitchFamily="2" charset="0"/>
              </a:rPr>
              <a:t>ijh</a:t>
            </a:r>
            <a:r>
              <a:rPr lang="en-US" b="1" dirty="0" smtClean="0">
                <a:latin typeface="DevLys 010" pitchFamily="2" charset="0"/>
              </a:rPr>
              <a:t>{</a:t>
            </a:r>
            <a:r>
              <a:rPr lang="en-US" b="1" dirty="0" err="1" smtClean="0">
                <a:latin typeface="DevLys 010" pitchFamily="2" charset="0"/>
              </a:rPr>
              <a:t>k.k</a:t>
            </a:r>
            <a:r>
              <a:rPr lang="en-US" b="1" dirty="0" smtClean="0">
                <a:latin typeface="DevLys 010" pitchFamily="2" charset="0"/>
              </a:rPr>
              <a:t> </a:t>
            </a:r>
            <a:r>
              <a:rPr lang="en-US" b="1" dirty="0" err="1" smtClean="0">
                <a:latin typeface="DevLys 010" pitchFamily="2" charset="0"/>
              </a:rPr>
              <a:t>djsa</a:t>
            </a:r>
            <a:endParaRPr lang="en-US" b="1" dirty="0">
              <a:latin typeface="DevLys 010" pitchFamily="2" charset="0"/>
            </a:endParaRPr>
          </a:p>
        </p:txBody>
      </p:sp>
      <p:sp>
        <p:nvSpPr>
          <p:cNvPr id="3" name="TextBox 2"/>
          <p:cNvSpPr txBox="1"/>
          <p:nvPr/>
        </p:nvSpPr>
        <p:spPr>
          <a:xfrm>
            <a:off x="152400" y="1952685"/>
            <a:ext cx="4572000" cy="4524315"/>
          </a:xfrm>
          <a:prstGeom prst="rect">
            <a:avLst/>
          </a:prstGeom>
          <a:noFill/>
        </p:spPr>
        <p:txBody>
          <a:bodyPr wrap="square" rtlCol="0">
            <a:spAutoFit/>
          </a:bodyPr>
          <a:lstStyle/>
          <a:p>
            <a:r>
              <a:rPr lang="en-US" sz="3600" dirty="0" smtClean="0">
                <a:latin typeface="DevLys 010" pitchFamily="2" charset="0"/>
              </a:rPr>
              <a:t>1-	</a:t>
            </a:r>
            <a:r>
              <a:rPr lang="en-US" sz="3600" dirty="0" err="1" smtClean="0">
                <a:latin typeface="DevLys 010" pitchFamily="2" charset="0"/>
              </a:rPr>
              <a:t>ikWoj</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a:t>
            </a:r>
          </a:p>
          <a:p>
            <a:r>
              <a:rPr lang="en-US" sz="3600" dirty="0" smtClean="0">
                <a:latin typeface="DevLys 010" pitchFamily="2" charset="0"/>
              </a:rPr>
              <a:t>2-	</a:t>
            </a:r>
            <a:r>
              <a:rPr lang="en-US" sz="3600" dirty="0" err="1" smtClean="0">
                <a:latin typeface="DevLys 010" pitchFamily="2" charset="0"/>
              </a:rPr>
              <a:t>dusfDVax</a:t>
            </a:r>
            <a:r>
              <a:rPr lang="en-US" sz="3600" dirty="0" smtClean="0">
                <a:latin typeface="DevLys 010" pitchFamily="2" charset="0"/>
              </a:rPr>
              <a:t> </a:t>
            </a:r>
            <a:r>
              <a:rPr lang="en-US" sz="3600" dirty="0" err="1" smtClean="0">
                <a:latin typeface="DevLys 010" pitchFamily="2" charset="0"/>
              </a:rPr>
              <a:t>Qhesy</a:t>
            </a:r>
            <a:r>
              <a:rPr lang="en-US" sz="3600" dirty="0" smtClean="0">
                <a:latin typeface="DevLys 010" pitchFamily="2" charset="0"/>
              </a:rPr>
              <a:t> </a:t>
            </a:r>
            <a:r>
              <a:rPr lang="en-US" sz="3600" dirty="0" err="1" smtClean="0">
                <a:latin typeface="DevLys 010" pitchFamily="2" charset="0"/>
              </a:rPr>
              <a:t>lkWdsV</a:t>
            </a:r>
            <a:r>
              <a:rPr lang="en-US" sz="3600" dirty="0" smtClean="0">
                <a:latin typeface="DevLys 010" pitchFamily="2" charset="0"/>
              </a:rPr>
              <a:t>-</a:t>
            </a:r>
          </a:p>
          <a:p>
            <a:r>
              <a:rPr lang="en-US" sz="3600" dirty="0" smtClean="0">
                <a:latin typeface="DevLys 010" pitchFamily="2" charset="0"/>
              </a:rPr>
              <a:t>3-	</a:t>
            </a:r>
            <a:r>
              <a:rPr lang="en-US" sz="3600" dirty="0" err="1" smtClean="0">
                <a:latin typeface="DevLys 010" pitchFamily="2" charset="0"/>
              </a:rPr>
              <a:t>Mh-,e-,e</a:t>
            </a:r>
            <a:r>
              <a:rPr lang="en-US" sz="3600" dirty="0" smtClean="0">
                <a:latin typeface="DevLys 010" pitchFamily="2" charset="0"/>
              </a:rPr>
              <a:t>- </a:t>
            </a:r>
          </a:p>
          <a:p>
            <a:r>
              <a:rPr lang="en-US" sz="3600" dirty="0" smtClean="0">
                <a:latin typeface="DevLys 010" pitchFamily="2" charset="0"/>
              </a:rPr>
              <a:t>4-	</a:t>
            </a:r>
            <a:r>
              <a:rPr lang="en-US" sz="3600" dirty="0" err="1" smtClean="0">
                <a:latin typeface="DevLys 010" pitchFamily="2" charset="0"/>
              </a:rPr>
              <a:t>ikWoj</a:t>
            </a:r>
            <a:r>
              <a:rPr lang="en-US" sz="3600" dirty="0" smtClean="0">
                <a:latin typeface="DevLys 010" pitchFamily="2" charset="0"/>
              </a:rPr>
              <a:t> </a:t>
            </a:r>
            <a:r>
              <a:rPr lang="en-US" sz="3600" dirty="0" err="1" smtClean="0">
                <a:latin typeface="DevLys 010" pitchFamily="2" charset="0"/>
              </a:rPr>
              <a:t>iSd</a:t>
            </a:r>
            <a:r>
              <a:rPr lang="en-US" sz="3600" dirty="0" smtClean="0">
                <a:latin typeface="DevLys 010" pitchFamily="2" charset="0"/>
              </a:rPr>
              <a:t>-</a:t>
            </a:r>
          </a:p>
          <a:p>
            <a:r>
              <a:rPr lang="en-US" sz="3600" dirty="0" smtClean="0">
                <a:latin typeface="DevLys 010" pitchFamily="2" charset="0"/>
              </a:rPr>
              <a:t>5-	</a:t>
            </a:r>
            <a:r>
              <a:rPr lang="en-US" sz="3600" dirty="0" err="1" smtClean="0">
                <a:latin typeface="DevLys 010" pitchFamily="2" charset="0"/>
              </a:rPr>
              <a:t>fcth</a:t>
            </a:r>
            <a:r>
              <a:rPr lang="en-US" sz="3600" dirty="0" smtClean="0">
                <a:latin typeface="DevLys 010" pitchFamily="2" charset="0"/>
              </a:rPr>
              <a:t> </a:t>
            </a:r>
            <a:r>
              <a:rPr lang="en-US" sz="3600" dirty="0" err="1" smtClean="0">
                <a:latin typeface="DevLys 010" pitchFamily="2" charset="0"/>
              </a:rPr>
              <a:t>ySEi</a:t>
            </a:r>
            <a:r>
              <a:rPr lang="en-US" sz="3600" dirty="0" smtClean="0">
                <a:latin typeface="DevLys 010" pitchFamily="2" charset="0"/>
              </a:rPr>
              <a:t>-</a:t>
            </a:r>
          </a:p>
          <a:p>
            <a:r>
              <a:rPr lang="en-US" sz="3600" dirty="0" smtClean="0">
                <a:latin typeface="DevLys 010" pitchFamily="2" charset="0"/>
              </a:rPr>
              <a:t>6-	</a:t>
            </a:r>
            <a:r>
              <a:rPr lang="en-US" sz="3600" dirty="0" err="1" smtClean="0">
                <a:latin typeface="DevLys 010" pitchFamily="2" charset="0"/>
              </a:rPr>
              <a:t>jSMh</a:t>
            </a:r>
            <a:r>
              <a:rPr lang="en-US" sz="3600" dirty="0" smtClean="0">
                <a:latin typeface="DevLys 010" pitchFamily="2" charset="0"/>
              </a:rPr>
              <a:t> </a:t>
            </a:r>
            <a:r>
              <a:rPr lang="en-US" sz="3600" dirty="0" err="1" smtClean="0">
                <a:latin typeface="DevLys 010" pitchFamily="2" charset="0"/>
              </a:rPr>
              <a:t>ySEi</a:t>
            </a:r>
            <a:r>
              <a:rPr lang="en-US" sz="3600" dirty="0" smtClean="0">
                <a:latin typeface="DevLys 010" pitchFamily="2" charset="0"/>
              </a:rPr>
              <a:t>-</a:t>
            </a:r>
          </a:p>
          <a:p>
            <a:r>
              <a:rPr lang="en-US" sz="3600" dirty="0" smtClean="0">
                <a:latin typeface="DevLys 010" pitchFamily="2" charset="0"/>
              </a:rPr>
              <a:t>7-	</a:t>
            </a:r>
            <a:r>
              <a:rPr lang="en-US" sz="3600" dirty="0" err="1" smtClean="0">
                <a:latin typeface="DevLys 010" pitchFamily="2" charset="0"/>
              </a:rPr>
              <a:t>dSUMlsV</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a:t>
            </a:r>
          </a:p>
          <a:p>
            <a:r>
              <a:rPr lang="en-US" sz="3600" dirty="0" smtClean="0">
                <a:latin typeface="DevLys 010" pitchFamily="2" charset="0"/>
              </a:rPr>
              <a:t>8-	</a:t>
            </a:r>
            <a:r>
              <a:rPr lang="en-US" sz="3600" dirty="0" err="1" smtClean="0">
                <a:latin typeface="DevLys 010" pitchFamily="2" charset="0"/>
              </a:rPr>
              <a:t>Dykst</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a:t>
            </a:r>
          </a:p>
        </p:txBody>
      </p:sp>
      <p:sp>
        <p:nvSpPr>
          <p:cNvPr id="4" name="TextBox 3"/>
          <p:cNvSpPr txBox="1"/>
          <p:nvPr/>
        </p:nvSpPr>
        <p:spPr>
          <a:xfrm>
            <a:off x="4724400" y="1905000"/>
            <a:ext cx="3810000" cy="369332"/>
          </a:xfrm>
          <a:prstGeom prst="rect">
            <a:avLst/>
          </a:prstGeom>
          <a:noFill/>
        </p:spPr>
        <p:txBody>
          <a:bodyPr wrap="square" rtlCol="0">
            <a:spAutoFit/>
          </a:bodyPr>
          <a:lstStyle/>
          <a:p>
            <a:endParaRPr lang="en-US" dirty="0"/>
          </a:p>
        </p:txBody>
      </p:sp>
      <p:sp>
        <p:nvSpPr>
          <p:cNvPr id="6" name="TextBox 5"/>
          <p:cNvSpPr txBox="1"/>
          <p:nvPr/>
        </p:nvSpPr>
        <p:spPr>
          <a:xfrm>
            <a:off x="4648200" y="1876485"/>
            <a:ext cx="4648200" cy="4524315"/>
          </a:xfrm>
          <a:prstGeom prst="rect">
            <a:avLst/>
          </a:prstGeom>
          <a:noFill/>
        </p:spPr>
        <p:txBody>
          <a:bodyPr wrap="square" rtlCol="0">
            <a:spAutoFit/>
          </a:bodyPr>
          <a:lstStyle/>
          <a:p>
            <a:r>
              <a:rPr lang="en-US" sz="3600" dirty="0" smtClean="0">
                <a:latin typeface="DevLys 010" pitchFamily="2" charset="0"/>
              </a:rPr>
              <a:t>9-	</a:t>
            </a:r>
            <a:r>
              <a:rPr lang="en-US" sz="3600" dirty="0" err="1" smtClean="0">
                <a:latin typeface="DevLys 010" pitchFamily="2" charset="0"/>
              </a:rPr>
              <a:t>fjtYV</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a:t>
            </a:r>
          </a:p>
          <a:p>
            <a:r>
              <a:rPr lang="en-US" sz="3600" dirty="0" smtClean="0">
                <a:latin typeface="DevLys 010" pitchFamily="2" charset="0"/>
              </a:rPr>
              <a:t>10-	</a:t>
            </a:r>
            <a:r>
              <a:rPr lang="en-US" sz="3600" dirty="0" err="1" smtClean="0">
                <a:latin typeface="DevLys 010" pitchFamily="2" charset="0"/>
              </a:rPr>
              <a:t>fDy;j</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a:t>
            </a:r>
          </a:p>
          <a:p>
            <a:r>
              <a:rPr lang="en-US" sz="3600" dirty="0" smtClean="0">
                <a:latin typeface="DevLys 010" pitchFamily="2" charset="0"/>
              </a:rPr>
              <a:t>11-	</a:t>
            </a:r>
            <a:r>
              <a:rPr lang="en-US" sz="3600" dirty="0" err="1" smtClean="0">
                <a:latin typeface="DevLys 010" pitchFamily="2" charset="0"/>
              </a:rPr>
              <a:t>xzhu</a:t>
            </a:r>
            <a:r>
              <a:rPr lang="en-US" sz="3600" dirty="0" smtClean="0">
                <a:latin typeface="DevLys 010" pitchFamily="2" charset="0"/>
              </a:rPr>
              <a:t> </a:t>
            </a:r>
            <a:r>
              <a:rPr lang="en-US" sz="3600" dirty="0" err="1" smtClean="0">
                <a:latin typeface="DevLys 010" pitchFamily="2" charset="0"/>
              </a:rPr>
              <a:t>isij</a:t>
            </a:r>
            <a:r>
              <a:rPr lang="en-US" sz="3600" dirty="0" smtClean="0">
                <a:latin typeface="DevLys 010" pitchFamily="2" charset="0"/>
              </a:rPr>
              <a:t> </a:t>
            </a:r>
            <a:r>
              <a:rPr lang="en-US" sz="3600" dirty="0" err="1" smtClean="0">
                <a:latin typeface="DevLys 010" pitchFamily="2" charset="0"/>
              </a:rPr>
              <a:t>lhy</a:t>
            </a:r>
            <a:r>
              <a:rPr lang="en-US" sz="3600" dirty="0" smtClean="0">
                <a:latin typeface="DevLys 010" pitchFamily="2" charset="0"/>
              </a:rPr>
              <a:t> </a:t>
            </a:r>
            <a:r>
              <a:rPr lang="en-US" sz="3600" dirty="0" err="1" smtClean="0">
                <a:latin typeface="DevLys 010" pitchFamily="2" charset="0"/>
              </a:rPr>
              <a:t>Ýse</a:t>
            </a:r>
            <a:r>
              <a:rPr lang="en-US" sz="3600" dirty="0" smtClean="0">
                <a:latin typeface="DevLys 010" pitchFamily="2" charset="0"/>
              </a:rPr>
              <a:t>-</a:t>
            </a:r>
          </a:p>
          <a:p>
            <a:r>
              <a:rPr lang="en-US" sz="3600" dirty="0" smtClean="0">
                <a:latin typeface="DevLys 010" pitchFamily="2" charset="0"/>
              </a:rPr>
              <a:t>12-	</a:t>
            </a:r>
            <a:r>
              <a:rPr lang="en-US" sz="3600" dirty="0" err="1" smtClean="0">
                <a:latin typeface="DevLys 010" pitchFamily="2" charset="0"/>
              </a:rPr>
              <a:t>VksVy</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 </a:t>
            </a:r>
          </a:p>
          <a:p>
            <a:r>
              <a:rPr lang="en-US" sz="3600" dirty="0" smtClean="0">
                <a:latin typeface="DevLys 010" pitchFamily="2" charset="0"/>
              </a:rPr>
              <a:t>13-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 	</a:t>
            </a:r>
          </a:p>
          <a:p>
            <a:r>
              <a:rPr lang="en-US" sz="3600" dirty="0" smtClean="0">
                <a:latin typeface="DevLys 010" pitchFamily="2" charset="0"/>
              </a:rPr>
              <a:t>14- 	</a:t>
            </a:r>
            <a:r>
              <a:rPr lang="en-US" sz="3600" dirty="0" err="1" smtClean="0">
                <a:latin typeface="DevLys 010" pitchFamily="2" charset="0"/>
              </a:rPr>
              <a:t>bUVj</a:t>
            </a:r>
            <a:r>
              <a:rPr lang="en-US" sz="3600" dirty="0" smtClean="0">
                <a:latin typeface="DevLys 010" pitchFamily="2" charset="0"/>
              </a:rPr>
              <a:t> </a:t>
            </a:r>
            <a:r>
              <a:rPr lang="en-US" sz="3600" dirty="0" err="1" smtClean="0">
                <a:latin typeface="DevLys 010" pitchFamily="2" charset="0"/>
              </a:rPr>
              <a:t>dusfDVax</a:t>
            </a:r>
            <a:r>
              <a:rPr lang="en-US" sz="3600" dirty="0" smtClean="0">
                <a:latin typeface="DevLys 010" pitchFamily="2" charset="0"/>
              </a:rPr>
              <a:t> </a:t>
            </a:r>
            <a:r>
              <a:rPr lang="en-US" sz="3600" dirty="0" err="1" smtClean="0">
                <a:latin typeface="DevLys 010" pitchFamily="2" charset="0"/>
              </a:rPr>
              <a:t>dScy</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09 </a:t>
            </a:r>
            <a:r>
              <a:rPr lang="en-US" sz="3600" dirty="0" err="1" smtClean="0">
                <a:latin typeface="DevLys 010" pitchFamily="2" charset="0"/>
              </a:rPr>
              <a:t>fiu</a:t>
            </a:r>
            <a:r>
              <a:rPr lang="en-US" sz="3600" dirty="0" smtClean="0">
                <a:latin typeface="DevLys 010" pitchFamily="2" charset="0"/>
              </a:rPr>
              <a:t> </a:t>
            </a:r>
            <a:r>
              <a:rPr lang="en-US" sz="3600" dirty="0" err="1" smtClean="0">
                <a:latin typeface="DevLys 010" pitchFamily="2" charset="0"/>
              </a:rPr>
              <a:t>esy</a:t>
            </a:r>
            <a:r>
              <a:rPr lang="en-US" sz="3600" dirty="0" smtClean="0">
                <a:latin typeface="DevLys 010" pitchFamily="2" charset="0"/>
              </a:rPr>
              <a:t> 	</a:t>
            </a:r>
            <a:r>
              <a:rPr lang="en-US" sz="3600" dirty="0" err="1" smtClean="0">
                <a:latin typeface="DevLys 010" pitchFamily="2" charset="0"/>
              </a:rPr>
              <a:t>dusDVj</a:t>
            </a:r>
            <a:r>
              <a:rPr lang="en-US" sz="3600" dirty="0" smtClean="0">
                <a:latin typeface="DevLys 010" pitchFamily="2" charset="0"/>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err="1" smtClean="0">
                <a:latin typeface="DevLys 010" pitchFamily="2" charset="0"/>
              </a:rPr>
              <a:t>cSysV</a:t>
            </a:r>
            <a:r>
              <a:rPr lang="en-US" b="1" dirty="0" smtClean="0">
                <a:latin typeface="DevLys 010" pitchFamily="2" charset="0"/>
              </a:rPr>
              <a:t> ;</a:t>
            </a:r>
            <a:r>
              <a:rPr lang="en-US" b="1" dirty="0" err="1" smtClean="0">
                <a:latin typeface="DevLys 010" pitchFamily="2" charset="0"/>
              </a:rPr>
              <a:t>wfuV</a:t>
            </a:r>
            <a:r>
              <a:rPr lang="en-US" b="1" dirty="0" smtClean="0">
                <a:latin typeface="DevLys 010" pitchFamily="2" charset="0"/>
              </a:rPr>
              <a:t> &amp; </a:t>
            </a:r>
            <a:r>
              <a:rPr lang="en-US" b="1" dirty="0" err="1" smtClean="0">
                <a:latin typeface="DevLys 010" pitchFamily="2" charset="0"/>
              </a:rPr>
              <a:t>ijh</a:t>
            </a:r>
            <a:r>
              <a:rPr lang="en-US" b="1" dirty="0" smtClean="0">
                <a:latin typeface="DevLys 010" pitchFamily="2" charset="0"/>
              </a:rPr>
              <a:t>{</a:t>
            </a:r>
            <a:r>
              <a:rPr lang="en-US" b="1" dirty="0" err="1" smtClean="0">
                <a:latin typeface="DevLys 010" pitchFamily="2" charset="0"/>
              </a:rPr>
              <a:t>k.k</a:t>
            </a:r>
            <a:r>
              <a:rPr lang="en-US" b="1" dirty="0" smtClean="0">
                <a:latin typeface="DevLys 010" pitchFamily="2" charset="0"/>
              </a:rPr>
              <a:t> </a:t>
            </a:r>
            <a:r>
              <a:rPr lang="en-US" b="1" dirty="0" err="1" smtClean="0">
                <a:latin typeface="DevLys 010" pitchFamily="2" charset="0"/>
              </a:rPr>
              <a:t>djsa</a:t>
            </a:r>
            <a:endParaRPr lang="en-US" b="1" dirty="0">
              <a:latin typeface="DevLys 010" pitchFamily="2" charset="0"/>
            </a:endParaRPr>
          </a:p>
        </p:txBody>
      </p:sp>
      <p:sp>
        <p:nvSpPr>
          <p:cNvPr id="4" name="TextBox 3"/>
          <p:cNvSpPr txBox="1"/>
          <p:nvPr/>
        </p:nvSpPr>
        <p:spPr>
          <a:xfrm>
            <a:off x="4724400" y="1905000"/>
            <a:ext cx="3810000" cy="369332"/>
          </a:xfrm>
          <a:prstGeom prst="rect">
            <a:avLst/>
          </a:prstGeom>
          <a:noFill/>
        </p:spPr>
        <p:txBody>
          <a:bodyPr wrap="square" rtlCol="0">
            <a:spAutoFit/>
          </a:bodyPr>
          <a:lstStyle/>
          <a:p>
            <a:endParaRPr lang="en-US" dirty="0"/>
          </a:p>
        </p:txBody>
      </p:sp>
      <p:sp>
        <p:nvSpPr>
          <p:cNvPr id="5" name="TextBox 4"/>
          <p:cNvSpPr txBox="1"/>
          <p:nvPr/>
        </p:nvSpPr>
        <p:spPr>
          <a:xfrm>
            <a:off x="533400" y="1322487"/>
            <a:ext cx="8153400" cy="5078313"/>
          </a:xfrm>
          <a:prstGeom prst="rect">
            <a:avLst/>
          </a:prstGeom>
          <a:noFill/>
        </p:spPr>
        <p:txBody>
          <a:bodyPr wrap="square" rtlCol="0">
            <a:spAutoFit/>
          </a:bodyPr>
          <a:lstStyle/>
          <a:p>
            <a:r>
              <a:rPr lang="en-US" sz="3600" dirty="0" smtClean="0">
                <a:latin typeface="DevLys 010" pitchFamily="2" charset="0"/>
              </a:rPr>
              <a:t>1-	</a:t>
            </a:r>
            <a:r>
              <a:rPr lang="en-US" sz="3600" dirty="0" err="1" smtClean="0">
                <a:latin typeface="DevLys 010" pitchFamily="2" charset="0"/>
              </a:rPr>
              <a:t>LykbZM</a:t>
            </a:r>
            <a:r>
              <a:rPr lang="en-US" sz="3600" dirty="0" smtClean="0">
                <a:latin typeface="DevLys 010" pitchFamily="2" charset="0"/>
              </a:rPr>
              <a:t> </a:t>
            </a:r>
            <a:r>
              <a:rPr lang="en-US" sz="3600" dirty="0" err="1" smtClean="0">
                <a:latin typeface="DevLys 010" pitchFamily="2" charset="0"/>
              </a:rPr>
              <a:t>fLop</a:t>
            </a:r>
            <a:r>
              <a:rPr lang="en-US" sz="3600" dirty="0" smtClean="0">
                <a:latin typeface="DevLys 010" pitchFamily="2" charset="0"/>
              </a:rPr>
              <a:t>-</a:t>
            </a:r>
          </a:p>
          <a:p>
            <a:r>
              <a:rPr lang="en-US" sz="3600" dirty="0" smtClean="0">
                <a:latin typeface="DevLys 010" pitchFamily="2" charset="0"/>
              </a:rPr>
              <a:t>2-	</a:t>
            </a:r>
            <a:r>
              <a:rPr lang="en-US" sz="3600" dirty="0" err="1" smtClean="0">
                <a:latin typeface="DevLys 010" pitchFamily="2" charset="0"/>
              </a:rPr>
              <a:t>jsMh</a:t>
            </a:r>
            <a:r>
              <a:rPr lang="en-US" sz="3600" dirty="0" smtClean="0">
                <a:latin typeface="DevLys 010" pitchFamily="2" charset="0"/>
              </a:rPr>
              <a:t> </a:t>
            </a:r>
            <a:r>
              <a:rPr lang="en-US" sz="3600" dirty="0" err="1" smtClean="0">
                <a:latin typeface="DevLys 010" pitchFamily="2" charset="0"/>
              </a:rPr>
              <a:t>ySEi</a:t>
            </a:r>
            <a:endParaRPr lang="en-US" sz="3600" dirty="0" smtClean="0">
              <a:latin typeface="DevLys 010" pitchFamily="2" charset="0"/>
            </a:endParaRPr>
          </a:p>
          <a:p>
            <a:r>
              <a:rPr lang="en-US" sz="3600" dirty="0" smtClean="0">
                <a:latin typeface="DevLys 010" pitchFamily="2" charset="0"/>
              </a:rPr>
              <a:t>3-	,.M </a:t>
            </a:r>
            <a:r>
              <a:rPr lang="en-US" sz="3600" dirty="0" err="1" smtClean="0">
                <a:latin typeface="DevLys 010" pitchFamily="2" charset="0"/>
              </a:rPr>
              <a:t>cVu</a:t>
            </a:r>
            <a:r>
              <a:rPr lang="en-US" sz="3600" dirty="0" smtClean="0">
                <a:latin typeface="DevLys 010" pitchFamily="2" charset="0"/>
              </a:rPr>
              <a:t>-</a:t>
            </a:r>
          </a:p>
          <a:p>
            <a:r>
              <a:rPr lang="en-US" sz="3600" dirty="0" smtClean="0">
                <a:latin typeface="DevLys 010" pitchFamily="2" charset="0"/>
              </a:rPr>
              <a:t>4-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isij</a:t>
            </a:r>
            <a:r>
              <a:rPr lang="en-US" sz="3600" dirty="0" smtClean="0">
                <a:latin typeface="DevLys 010" pitchFamily="2" charset="0"/>
              </a:rPr>
              <a:t> </a:t>
            </a:r>
            <a:r>
              <a:rPr lang="en-US" sz="3600" dirty="0" err="1" smtClean="0">
                <a:latin typeface="DevLys 010" pitchFamily="2" charset="0"/>
              </a:rPr>
              <a:t>LØhu</a:t>
            </a:r>
            <a:r>
              <a:rPr lang="en-US" sz="3600" dirty="0" smtClean="0">
                <a:latin typeface="DevLys 010" pitchFamily="2" charset="0"/>
              </a:rPr>
              <a:t>-</a:t>
            </a:r>
          </a:p>
          <a:p>
            <a:r>
              <a:rPr lang="en-US" sz="3600" dirty="0" smtClean="0">
                <a:latin typeface="DevLys 010" pitchFamily="2" charset="0"/>
              </a:rPr>
              <a:t>5-	</a:t>
            </a:r>
            <a:r>
              <a:rPr lang="en-US" sz="3600" dirty="0" err="1" smtClean="0">
                <a:latin typeface="DevLys 010" pitchFamily="2" charset="0"/>
              </a:rPr>
              <a:t>ekfLdax</a:t>
            </a:r>
            <a:r>
              <a:rPr lang="en-US" sz="3600" dirty="0" smtClean="0">
                <a:latin typeface="DevLys 010" pitchFamily="2" charset="0"/>
              </a:rPr>
              <a:t> </a:t>
            </a:r>
            <a:r>
              <a:rPr lang="en-US" sz="3600" dirty="0" err="1" smtClean="0">
                <a:latin typeface="DevLys 010" pitchFamily="2" charset="0"/>
              </a:rPr>
              <a:t>VSc</a:t>
            </a:r>
            <a:r>
              <a:rPr lang="en-US" sz="3600" dirty="0" smtClean="0">
                <a:latin typeface="DevLys 010" pitchFamily="2" charset="0"/>
              </a:rPr>
              <a:t>-</a:t>
            </a:r>
          </a:p>
          <a:p>
            <a:r>
              <a:rPr lang="en-US" sz="3600" dirty="0" smtClean="0">
                <a:latin typeface="DevLys 010" pitchFamily="2" charset="0"/>
              </a:rPr>
              <a:t>6-	</a:t>
            </a:r>
            <a:r>
              <a:rPr lang="en-US" sz="3600" dirty="0" err="1" smtClean="0">
                <a:latin typeface="DevLys 010" pitchFamily="2" charset="0"/>
              </a:rPr>
              <a:t>mEehnokj</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a:t>
            </a:r>
          </a:p>
          <a:p>
            <a:r>
              <a:rPr lang="en-US" sz="3600" dirty="0" smtClean="0">
                <a:latin typeface="DevLys 010" pitchFamily="2" charset="0"/>
              </a:rPr>
              <a:t>7-	</a:t>
            </a:r>
            <a:r>
              <a:rPr lang="en-US" sz="3600" dirty="0" err="1" smtClean="0">
                <a:latin typeface="DevLys 010" pitchFamily="2" charset="0"/>
              </a:rPr>
              <a:t>FkzsM</a:t>
            </a:r>
            <a:r>
              <a:rPr lang="en-US" sz="3600" dirty="0" smtClean="0">
                <a:latin typeface="DevLys 010" pitchFamily="2" charset="0"/>
              </a:rPr>
              <a:t> </a:t>
            </a:r>
            <a:r>
              <a:rPr lang="en-US" sz="3600" dirty="0" err="1" smtClean="0">
                <a:latin typeface="DevLys 010" pitchFamily="2" charset="0"/>
              </a:rPr>
              <a:t>lhfyax</a:t>
            </a:r>
            <a:r>
              <a:rPr lang="en-US" sz="3600" dirty="0" smtClean="0">
                <a:latin typeface="DevLys 010" pitchFamily="2" charset="0"/>
              </a:rPr>
              <a:t> </a:t>
            </a:r>
            <a:r>
              <a:rPr lang="en-US" sz="3600" dirty="0" err="1" smtClean="0">
                <a:latin typeface="DevLys 010" pitchFamily="2" charset="0"/>
              </a:rPr>
              <a:t>XkkbZM</a:t>
            </a:r>
            <a:r>
              <a:rPr lang="en-US" sz="3600" dirty="0" smtClean="0">
                <a:latin typeface="DevLys 010" pitchFamily="2" charset="0"/>
              </a:rPr>
              <a:t>-</a:t>
            </a:r>
          </a:p>
          <a:p>
            <a:r>
              <a:rPr lang="en-US" sz="3600" dirty="0" smtClean="0">
                <a:latin typeface="DevLys 010" pitchFamily="2" charset="0"/>
              </a:rPr>
              <a:t>8-	</a:t>
            </a:r>
            <a:r>
              <a:rPr lang="en-US" sz="3600" dirty="0" err="1" smtClean="0">
                <a:latin typeface="DevLys 010" pitchFamily="2" charset="0"/>
              </a:rPr>
              <a:t>dusfDVax</a:t>
            </a:r>
            <a:r>
              <a:rPr lang="en-US" sz="3600" dirty="0" smtClean="0">
                <a:latin typeface="DevLys 010" pitchFamily="2" charset="0"/>
              </a:rPr>
              <a:t> </a:t>
            </a:r>
            <a:r>
              <a:rPr lang="en-US" sz="3600" dirty="0" err="1" smtClean="0">
                <a:latin typeface="DevLys 010" pitchFamily="2" charset="0"/>
              </a:rPr>
              <a:t>Qhesy</a:t>
            </a:r>
            <a:r>
              <a:rPr lang="en-US" sz="3600" dirty="0" smtClean="0">
                <a:latin typeface="DevLys 010" pitchFamily="2" charset="0"/>
              </a:rPr>
              <a:t> </a:t>
            </a:r>
            <a:r>
              <a:rPr lang="en-US" sz="3600" dirty="0" err="1" smtClean="0">
                <a:latin typeface="DevLys 010" pitchFamily="2" charset="0"/>
              </a:rPr>
              <a:t>LkkWdsV</a:t>
            </a:r>
            <a:r>
              <a:rPr lang="en-US" sz="3600" dirty="0" smtClean="0">
                <a:latin typeface="DevLys 010" pitchFamily="2" charset="0"/>
              </a:rPr>
              <a:t>-</a:t>
            </a:r>
          </a:p>
          <a:p>
            <a:r>
              <a:rPr lang="en-US" sz="3600" dirty="0" smtClean="0">
                <a:latin typeface="DevLys 010" pitchFamily="2" charset="0"/>
              </a:rPr>
              <a:t>9-	</a:t>
            </a:r>
            <a:r>
              <a:rPr lang="en-US" sz="3600" dirty="0" err="1" smtClean="0">
                <a:latin typeface="DevLys 010" pitchFamily="2" charset="0"/>
              </a:rPr>
              <a:t>bUVj</a:t>
            </a:r>
            <a:r>
              <a:rPr lang="en-US" sz="3600" dirty="0" smtClean="0">
                <a:latin typeface="DevLys 010" pitchFamily="2" charset="0"/>
              </a:rPr>
              <a:t> </a:t>
            </a:r>
            <a:r>
              <a:rPr lang="en-US" sz="3600" dirty="0" err="1" smtClean="0">
                <a:latin typeface="DevLys 010" pitchFamily="2" charset="0"/>
              </a:rPr>
              <a:t>dusfDVax</a:t>
            </a:r>
            <a:r>
              <a:rPr lang="en-US" sz="3600" dirty="0" smtClean="0">
                <a:latin typeface="DevLys 010" pitchFamily="2" charset="0"/>
              </a:rPr>
              <a:t> </a:t>
            </a:r>
            <a:r>
              <a:rPr lang="en-US" sz="3600" dirty="0" err="1" smtClean="0">
                <a:latin typeface="DevLys 010" pitchFamily="2" charset="0"/>
              </a:rPr>
              <a:t>dScy</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09 </a:t>
            </a:r>
            <a:r>
              <a:rPr lang="en-US" sz="3600" dirty="0" err="1" smtClean="0">
                <a:latin typeface="DevLys 010" pitchFamily="2" charset="0"/>
              </a:rPr>
              <a:t>fiu</a:t>
            </a:r>
            <a:r>
              <a:rPr lang="en-US" sz="3600" dirty="0" smtClean="0">
                <a:latin typeface="DevLys 010" pitchFamily="2" charset="0"/>
              </a:rPr>
              <a:t> </a:t>
            </a:r>
            <a:r>
              <a:rPr lang="en-US" sz="3600" dirty="0" err="1" smtClean="0">
                <a:latin typeface="DevLys 010" pitchFamily="2" charset="0"/>
              </a:rPr>
              <a:t>esy</a:t>
            </a:r>
            <a:r>
              <a:rPr lang="en-US" sz="3600" dirty="0" smtClean="0">
                <a:latin typeface="DevLys 010" pitchFamily="2" charset="0"/>
              </a:rPr>
              <a:t> </a:t>
            </a:r>
            <a:r>
              <a:rPr lang="en-US" sz="3600" dirty="0" err="1" smtClean="0">
                <a:latin typeface="DevLys 010" pitchFamily="2" charset="0"/>
              </a:rPr>
              <a:t>dusDVj</a:t>
            </a:r>
            <a:r>
              <a:rPr lang="en-US" sz="3600" dirty="0" smtClean="0">
                <a:latin typeface="DevLys 010" pitchFamily="2" charset="0"/>
              </a:rPr>
              <a:t>-</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DevLys 010" pitchFamily="2" charset="0"/>
              </a:rPr>
              <a:t>lhy</a:t>
            </a:r>
            <a:endParaRPr lang="en-US" b="1" dirty="0">
              <a:latin typeface="DevLys 010" pitchFamily="2" charset="0"/>
            </a:endParaRPr>
          </a:p>
        </p:txBody>
      </p:sp>
      <p:pic>
        <p:nvPicPr>
          <p:cNvPr id="3" name="Picture 2" descr="scan0001.jpg"/>
          <p:cNvPicPr>
            <a:picLocks noChangeAspect="1"/>
          </p:cNvPicPr>
          <p:nvPr/>
        </p:nvPicPr>
        <p:blipFill>
          <a:blip r:embed="rId2" cstate="print">
            <a:lum/>
          </a:blip>
          <a:srcRect l="24267"/>
          <a:stretch>
            <a:fillRect/>
          </a:stretch>
        </p:blipFill>
        <p:spPr>
          <a:xfrm rot="16200000">
            <a:off x="1905001" y="-304800"/>
            <a:ext cx="5410200" cy="8153400"/>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latin typeface="DevLys 010" pitchFamily="2" charset="0"/>
              </a:rPr>
              <a:t>VSXk</a:t>
            </a:r>
            <a:endParaRPr lang="en-US" b="1" dirty="0">
              <a:latin typeface="DevLys 010" pitchFamily="2" charset="0"/>
            </a:endParaRPr>
          </a:p>
        </p:txBody>
      </p:sp>
      <p:pic>
        <p:nvPicPr>
          <p:cNvPr id="3" name="Picture 2" descr="scan0002.jpg"/>
          <p:cNvPicPr>
            <a:picLocks noChangeAspect="1"/>
          </p:cNvPicPr>
          <p:nvPr/>
        </p:nvPicPr>
        <p:blipFill>
          <a:blip r:embed="rId2" cstate="print"/>
          <a:stretch>
            <a:fillRect/>
          </a:stretch>
        </p:blipFill>
        <p:spPr>
          <a:xfrm rot="16200000">
            <a:off x="2545845" y="-533400"/>
            <a:ext cx="3899910" cy="79248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1838"/>
            <a:ext cx="8229600" cy="5364162"/>
          </a:xfrm>
        </p:spPr>
        <p:txBody>
          <a:bodyPr>
            <a:normAutofit/>
          </a:bodyPr>
          <a:lstStyle/>
          <a:p>
            <a:r>
              <a:rPr lang="en-US" sz="7200" b="1" dirty="0" err="1" smtClean="0">
                <a:latin typeface="DevLys 010" pitchFamily="2" charset="0"/>
              </a:rPr>
              <a:t>bZ-Ogh-,e</a:t>
            </a:r>
            <a:r>
              <a:rPr lang="en-US" sz="7200" b="1" dirty="0" smtClean="0">
                <a:latin typeface="DevLys 010" pitchFamily="2" charset="0"/>
              </a:rPr>
              <a:t>- </a:t>
            </a:r>
            <a:br>
              <a:rPr lang="en-US" sz="7200" b="1" dirty="0" smtClean="0">
                <a:latin typeface="DevLys 010" pitchFamily="2" charset="0"/>
              </a:rPr>
            </a:br>
            <a:r>
              <a:rPr lang="en-US" sz="7200" b="1" dirty="0" err="1" smtClean="0">
                <a:latin typeface="DevLys 010" pitchFamily="2" charset="0"/>
              </a:rPr>
              <a:t>O;ogkfjd</a:t>
            </a:r>
            <a:r>
              <a:rPr lang="en-US" sz="7200" b="1" dirty="0" smtClean="0">
                <a:latin typeface="DevLys 010" pitchFamily="2" charset="0"/>
              </a:rPr>
              <a:t> </a:t>
            </a:r>
            <a:r>
              <a:rPr lang="en-US" sz="7200" b="1" dirty="0" err="1" smtClean="0">
                <a:latin typeface="DevLys 010" pitchFamily="2" charset="0"/>
              </a:rPr>
              <a:t>izf'k</a:t>
            </a:r>
            <a:r>
              <a:rPr lang="en-US" sz="7200" b="1" dirty="0" smtClean="0">
                <a:latin typeface="DevLys 010" pitchFamily="2" charset="0"/>
              </a:rPr>
              <a:t>{</a:t>
            </a:r>
            <a:r>
              <a:rPr lang="en-US" sz="7200" b="1" dirty="0" err="1" smtClean="0">
                <a:latin typeface="DevLys 010" pitchFamily="2" charset="0"/>
              </a:rPr>
              <a:t>k.k</a:t>
            </a:r>
            <a:r>
              <a:rPr lang="en-US" sz="7200" b="1" dirty="0" smtClean="0">
                <a:latin typeface="DevLys 010" pitchFamily="2" charset="0"/>
              </a:rPr>
              <a:t/>
            </a:r>
            <a:br>
              <a:rPr lang="en-US" sz="7200" b="1" dirty="0" smtClean="0">
                <a:latin typeface="DevLys 010" pitchFamily="2" charset="0"/>
              </a:rPr>
            </a:br>
            <a:r>
              <a:rPr lang="en-US" sz="3200" b="1" dirty="0" smtClean="0">
                <a:latin typeface="DevLys 010" pitchFamily="2" charset="0"/>
              </a:rPr>
              <a:t/>
            </a:r>
            <a:br>
              <a:rPr lang="en-US" sz="3200" b="1" dirty="0" smtClean="0">
                <a:latin typeface="DevLys 010" pitchFamily="2" charset="0"/>
              </a:rPr>
            </a:br>
            <a:r>
              <a:rPr lang="en-US" sz="4800" b="1" dirty="0" err="1" smtClean="0">
                <a:latin typeface="DevLys 010" pitchFamily="2" charset="0"/>
              </a:rPr>
              <a:t>fjVfuZax</a:t>
            </a:r>
            <a:r>
              <a:rPr lang="en-US" sz="4800" b="1" dirty="0" smtClean="0">
                <a:latin typeface="DevLys 010" pitchFamily="2" charset="0"/>
              </a:rPr>
              <a:t> </a:t>
            </a:r>
            <a:r>
              <a:rPr lang="en-US" sz="4800" b="1" dirty="0" err="1" smtClean="0">
                <a:latin typeface="DevLys 010" pitchFamily="2" charset="0"/>
              </a:rPr>
              <a:t>vkWfQlj</a:t>
            </a:r>
            <a:r>
              <a:rPr lang="en-US" sz="4800" b="1" dirty="0" smtClean="0">
                <a:latin typeface="DevLys 010" pitchFamily="2" charset="0"/>
              </a:rPr>
              <a:t> </a:t>
            </a:r>
            <a:r>
              <a:rPr lang="en-US" sz="4800" b="1" dirty="0" err="1" smtClean="0">
                <a:latin typeface="DevLys 010" pitchFamily="2" charset="0"/>
              </a:rPr>
              <a:t>ds</a:t>
            </a:r>
            <a:r>
              <a:rPr lang="en-US" sz="4800" b="1" dirty="0" smtClean="0">
                <a:latin typeface="DevLys 010" pitchFamily="2" charset="0"/>
              </a:rPr>
              <a:t> </a:t>
            </a:r>
            <a:r>
              <a:rPr lang="en-US" sz="4800" b="1" dirty="0" err="1" smtClean="0">
                <a:latin typeface="DevLys 010" pitchFamily="2" charset="0"/>
              </a:rPr>
              <a:t>fy</a:t>
            </a:r>
            <a:r>
              <a:rPr lang="en-US" sz="4800" b="1" dirty="0" smtClean="0">
                <a:latin typeface="DevLys 010" pitchFamily="2" charset="0"/>
              </a:rPr>
              <a:t>, </a:t>
            </a:r>
            <a:r>
              <a:rPr lang="en-US" sz="7200" b="1" dirty="0" smtClean="0">
                <a:latin typeface="DevLys 010" pitchFamily="2" charset="0"/>
              </a:rPr>
              <a:t/>
            </a:r>
            <a:br>
              <a:rPr lang="en-US" sz="7200" b="1" dirty="0" smtClean="0">
                <a:latin typeface="DevLys 010" pitchFamily="2" charset="0"/>
              </a:rPr>
            </a:br>
            <a:endParaRPr lang="en-US" sz="7200" b="1" dirty="0">
              <a:latin typeface="DevLys 010" pitchFamily="2"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364162"/>
          </a:xfrm>
        </p:spPr>
        <p:txBody>
          <a:bodyPr>
            <a:normAutofit/>
          </a:bodyPr>
          <a:lstStyle/>
          <a:p>
            <a:r>
              <a:rPr lang="en-US" sz="7200" b="1" u="sng" dirty="0" err="1" smtClean="0">
                <a:latin typeface="DevLys 010" pitchFamily="2" charset="0"/>
              </a:rPr>
              <a:t>nks</a:t>
            </a:r>
            <a:r>
              <a:rPr lang="en-US" sz="7200" b="1" u="sng" dirty="0" smtClean="0">
                <a:latin typeface="DevLys 010" pitchFamily="2" charset="0"/>
              </a:rPr>
              <a:t> in</a:t>
            </a:r>
            <a:br>
              <a:rPr lang="en-US" sz="7200" b="1" u="sng" dirty="0" smtClean="0">
                <a:latin typeface="DevLys 010" pitchFamily="2" charset="0"/>
              </a:rPr>
            </a:br>
            <a:r>
              <a:rPr lang="en-US" b="1" u="sng" dirty="0" smtClean="0">
                <a:latin typeface="DevLys 010" pitchFamily="2" charset="0"/>
              </a:rPr>
              <a:t> </a:t>
            </a:r>
            <a:r>
              <a:rPr lang="en-US" sz="7200" b="1" dirty="0" smtClean="0">
                <a:latin typeface="DevLys 010" pitchFamily="2" charset="0"/>
              </a:rPr>
              <a:t/>
            </a:r>
            <a:br>
              <a:rPr lang="en-US" sz="7200" b="1" dirty="0" smtClean="0">
                <a:latin typeface="DevLys 010" pitchFamily="2" charset="0"/>
              </a:rPr>
            </a:br>
            <a:r>
              <a:rPr lang="en-US" sz="6000" b="1" dirty="0" smtClean="0">
                <a:latin typeface="DevLys 010" pitchFamily="2" charset="0"/>
              </a:rPr>
              <a:t>1- v/;{k</a:t>
            </a:r>
            <a:br>
              <a:rPr lang="en-US" sz="6000" b="1" dirty="0" smtClean="0">
                <a:latin typeface="DevLys 010" pitchFamily="2" charset="0"/>
              </a:rPr>
            </a:br>
            <a:r>
              <a:rPr lang="en-US" sz="6000" b="1" dirty="0" smtClean="0">
                <a:latin typeface="DevLys 010" pitchFamily="2" charset="0"/>
              </a:rPr>
              <a:t>2- </a:t>
            </a:r>
            <a:r>
              <a:rPr lang="en-US" sz="6000" b="1" dirty="0" err="1" smtClean="0">
                <a:latin typeface="DevLys 010" pitchFamily="2" charset="0"/>
              </a:rPr>
              <a:t>ik"kZn</a:t>
            </a:r>
            <a:endParaRPr lang="en-US" sz="6000" b="1" dirty="0">
              <a:latin typeface="DevLys 010" pitchFamily="2"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64162"/>
          </a:xfrm>
        </p:spPr>
        <p:txBody>
          <a:bodyPr>
            <a:normAutofit/>
          </a:bodyPr>
          <a:lstStyle/>
          <a:p>
            <a:r>
              <a:rPr lang="en-US" sz="7200" b="1" u="sng" dirty="0" err="1" smtClean="0">
                <a:latin typeface="DevLys 010" pitchFamily="2" charset="0"/>
              </a:rPr>
              <a:t>okMZ</a:t>
            </a:r>
            <a:r>
              <a:rPr lang="en-US" sz="7200" b="1" u="sng" dirty="0" smtClean="0">
                <a:latin typeface="DevLys 010" pitchFamily="2" charset="0"/>
              </a:rPr>
              <a:t> Ø- &amp; -----</a:t>
            </a:r>
            <a:br>
              <a:rPr lang="en-US" sz="7200" b="1" u="sng" dirty="0" smtClean="0">
                <a:latin typeface="DevLys 010" pitchFamily="2" charset="0"/>
              </a:rPr>
            </a:br>
            <a:r>
              <a:rPr lang="en-US" sz="7200" b="1" dirty="0" err="1" smtClean="0">
                <a:latin typeface="DevLys 010" pitchFamily="2" charset="0"/>
              </a:rPr>
              <a:t>ernku</a:t>
            </a:r>
            <a:r>
              <a:rPr lang="en-US" sz="7200" b="1" dirty="0" smtClean="0">
                <a:latin typeface="DevLys 010" pitchFamily="2" charset="0"/>
              </a:rPr>
              <a:t> </a:t>
            </a:r>
            <a:r>
              <a:rPr lang="en-US" sz="7200" b="1" dirty="0" err="1" smtClean="0">
                <a:latin typeface="DevLys 010" pitchFamily="2" charset="0"/>
              </a:rPr>
              <a:t>dsUnz</a:t>
            </a:r>
            <a:r>
              <a:rPr lang="en-US" sz="7200" b="1" dirty="0" smtClean="0">
                <a:latin typeface="DevLys 010" pitchFamily="2" charset="0"/>
              </a:rPr>
              <a:t> Ø- &amp; -----</a:t>
            </a:r>
            <a:r>
              <a:rPr lang="en-US" sz="7200" b="1" u="sng" dirty="0" smtClean="0">
                <a:latin typeface="DevLys 010" pitchFamily="2" charset="0"/>
              </a:rPr>
              <a:t> </a:t>
            </a:r>
            <a:r>
              <a:rPr lang="en-US" sz="7200" b="1" dirty="0" smtClean="0">
                <a:latin typeface="DevLys 010" pitchFamily="2" charset="0"/>
              </a:rPr>
              <a:t/>
            </a:r>
            <a:br>
              <a:rPr lang="en-US" sz="7200" b="1" dirty="0" smtClean="0">
                <a:latin typeface="DevLys 010" pitchFamily="2" charset="0"/>
              </a:rPr>
            </a:br>
            <a:endParaRPr lang="en-US" sz="7200" b="1" dirty="0">
              <a:latin typeface="DevLys 010" pitchFamily="2" charset="0"/>
            </a:endParaRPr>
          </a:p>
        </p:txBody>
      </p:sp>
      <p:sp>
        <p:nvSpPr>
          <p:cNvPr id="3" name="Title 1"/>
          <p:cNvSpPr txBox="1">
            <a:spLocks/>
          </p:cNvSpPr>
          <p:nvPr/>
        </p:nvSpPr>
        <p:spPr>
          <a:xfrm>
            <a:off x="457200" y="4572000"/>
            <a:ext cx="8229600" cy="2057400"/>
          </a:xfrm>
          <a:prstGeom prst="rect">
            <a:avLst/>
          </a:prstGeom>
        </p:spPr>
        <p:txBody>
          <a:bodyPr vert="horz" lIns="91440" tIns="45720" rIns="91440" bIns="45720" rtlCol="0" anchor="ctr">
            <a:normAutofit fontScale="550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7200" b="1" i="0" strike="noStrike" kern="1200" cap="none" spc="0" normalizeH="0" baseline="0" noProof="0" dirty="0" err="1" smtClean="0">
                <a:ln>
                  <a:noFill/>
                </a:ln>
                <a:solidFill>
                  <a:schemeClr val="tx1"/>
                </a:solidFill>
                <a:effectLst/>
                <a:uLnTx/>
                <a:uFillTx/>
                <a:latin typeface="DevLys 010" pitchFamily="2" charset="0"/>
                <a:ea typeface="+mj-ea"/>
                <a:cs typeface="+mj-cs"/>
              </a:rPr>
              <a:t>okMZ</a:t>
            </a:r>
            <a:r>
              <a:rPr kumimoji="0" lang="en-US" sz="7200" b="1" i="0" strike="noStrike" kern="1200" cap="none" spc="0" normalizeH="0" baseline="0" noProof="0" dirty="0" smtClean="0">
                <a:ln>
                  <a:noFill/>
                </a:ln>
                <a:solidFill>
                  <a:schemeClr val="tx1"/>
                </a:solidFill>
                <a:effectLst/>
                <a:uLnTx/>
                <a:uFillTx/>
                <a:latin typeface="DevLys 010" pitchFamily="2" charset="0"/>
                <a:ea typeface="+mj-ea"/>
                <a:cs typeface="+mj-cs"/>
              </a:rPr>
              <a:t> </a:t>
            </a:r>
            <a:r>
              <a:rPr kumimoji="0" lang="en-US" sz="7200" b="1" i="0" strike="noStrike" kern="1200" cap="none" spc="0" normalizeH="0" baseline="0" noProof="0" dirty="0" err="1" smtClean="0">
                <a:ln>
                  <a:noFill/>
                </a:ln>
                <a:solidFill>
                  <a:schemeClr val="tx1"/>
                </a:solidFill>
                <a:effectLst/>
                <a:uLnTx/>
                <a:uFillTx/>
                <a:latin typeface="DevLys 010" pitchFamily="2" charset="0"/>
                <a:ea typeface="+mj-ea"/>
                <a:cs typeface="+mj-cs"/>
              </a:rPr>
              <a:t>Øekad</a:t>
            </a:r>
            <a:r>
              <a:rPr kumimoji="0" lang="en-US" sz="7200" b="1" i="0" strike="noStrike" kern="1200" cap="none" spc="0" normalizeH="0" baseline="0" noProof="0" dirty="0" smtClean="0">
                <a:ln>
                  <a:noFill/>
                </a:ln>
                <a:solidFill>
                  <a:schemeClr val="tx1"/>
                </a:solidFill>
                <a:effectLst/>
                <a:uLnTx/>
                <a:uFillTx/>
                <a:latin typeface="DevLys 010" pitchFamily="2" charset="0"/>
                <a:ea typeface="+mj-ea"/>
                <a:cs typeface="+mj-cs"/>
              </a:rPr>
              <a:t> 02 </a:t>
            </a:r>
            <a:r>
              <a:rPr kumimoji="0" lang="en-US" sz="7200" b="1" i="0" strike="noStrike" kern="1200" cap="none" spc="0" normalizeH="0" baseline="0" noProof="0" dirty="0" err="1" smtClean="0">
                <a:ln>
                  <a:noFill/>
                </a:ln>
                <a:solidFill>
                  <a:schemeClr val="tx1"/>
                </a:solidFill>
                <a:effectLst/>
                <a:uLnTx/>
                <a:uFillTx/>
                <a:latin typeface="DevLys 010" pitchFamily="2" charset="0"/>
                <a:ea typeface="+mj-ea"/>
                <a:cs typeface="+mj-cs"/>
              </a:rPr>
              <a:t>vadksa</a:t>
            </a:r>
            <a:r>
              <a:rPr kumimoji="0" lang="en-US" sz="7200" b="1" i="0" strike="noStrike" kern="1200" cap="none" spc="0" normalizeH="0" baseline="0" noProof="0" dirty="0" smtClean="0">
                <a:ln>
                  <a:noFill/>
                </a:ln>
                <a:solidFill>
                  <a:schemeClr val="tx1"/>
                </a:solidFill>
                <a:effectLst/>
                <a:uLnTx/>
                <a:uFillTx/>
                <a:latin typeface="DevLys 010" pitchFamily="2" charset="0"/>
                <a:ea typeface="+mj-ea"/>
                <a:cs typeface="+mj-cs"/>
              </a:rPr>
              <a:t> </a:t>
            </a:r>
            <a:r>
              <a:rPr kumimoji="0" lang="en-US" sz="7200" b="1" i="0" strike="noStrike" kern="1200" cap="none" spc="0" normalizeH="0" baseline="0" noProof="0" dirty="0" err="1" smtClean="0">
                <a:ln>
                  <a:noFill/>
                </a:ln>
                <a:solidFill>
                  <a:schemeClr val="tx1"/>
                </a:solidFill>
                <a:effectLst/>
                <a:uLnTx/>
                <a:uFillTx/>
                <a:latin typeface="DevLys 010" pitchFamily="2" charset="0"/>
                <a:ea typeface="+mj-ea"/>
                <a:cs typeface="+mj-cs"/>
              </a:rPr>
              <a:t>esa</a:t>
            </a:r>
            <a:r>
              <a:rPr kumimoji="0" lang="en-US" sz="7200" b="1" i="0" strike="noStrike" kern="1200" cap="none" spc="0" normalizeH="0" noProof="0" dirty="0" smtClean="0">
                <a:ln>
                  <a:noFill/>
                </a:ln>
                <a:solidFill>
                  <a:schemeClr val="tx1"/>
                </a:solidFill>
                <a:effectLst/>
                <a:uLnTx/>
                <a:uFillTx/>
                <a:latin typeface="DevLys 010" pitchFamily="2" charset="0"/>
                <a:ea typeface="+mj-ea"/>
                <a:cs typeface="+mj-cs"/>
              </a:rPr>
              <a:t> </a:t>
            </a:r>
            <a:r>
              <a:rPr kumimoji="0" lang="en-US" sz="7200" b="1" i="0" strike="noStrike" kern="1200" cap="none" spc="0" normalizeH="0" baseline="0" noProof="0" dirty="0" err="1" smtClean="0">
                <a:ln>
                  <a:noFill/>
                </a:ln>
                <a:solidFill>
                  <a:schemeClr val="tx1"/>
                </a:solidFill>
                <a:effectLst/>
                <a:uLnTx/>
                <a:uFillTx/>
                <a:latin typeface="DevLys 010" pitchFamily="2" charset="0"/>
                <a:ea typeface="+mj-ea"/>
                <a:cs typeface="+mj-cs"/>
              </a:rPr>
              <a:t>vkSj</a:t>
            </a:r>
            <a:r>
              <a:rPr kumimoji="0" lang="en-US" sz="7200" b="1" i="0" strike="noStrike" kern="1200" cap="none" spc="0" normalizeH="0" noProof="0" dirty="0" smtClean="0">
                <a:ln>
                  <a:noFill/>
                </a:ln>
                <a:solidFill>
                  <a:schemeClr val="tx1"/>
                </a:solidFill>
                <a:effectLst/>
                <a:uLnTx/>
                <a:uFillTx/>
                <a:latin typeface="DevLys 010" pitchFamily="2" charset="0"/>
                <a:ea typeface="+mj-ea"/>
                <a:cs typeface="+mj-cs"/>
              </a:rPr>
              <a:t> </a:t>
            </a:r>
            <a:r>
              <a:rPr kumimoji="0" lang="en-US" sz="7200" b="1" i="0" strike="noStrike" kern="1200" cap="none" spc="0" normalizeH="0" noProof="0" dirty="0" err="1" smtClean="0">
                <a:ln>
                  <a:noFill/>
                </a:ln>
                <a:solidFill>
                  <a:schemeClr val="tx1"/>
                </a:solidFill>
                <a:effectLst/>
                <a:uLnTx/>
                <a:uFillTx/>
                <a:latin typeface="DevLys 010" pitchFamily="2" charset="0"/>
                <a:ea typeface="+mj-ea"/>
                <a:cs typeface="+mj-cs"/>
              </a:rPr>
              <a:t>ernku</a:t>
            </a:r>
            <a:r>
              <a:rPr kumimoji="0" lang="en-US" sz="7200" b="1" i="0" strike="noStrike" kern="1200" cap="none" spc="0" normalizeH="0" noProof="0" dirty="0" smtClean="0">
                <a:ln>
                  <a:noFill/>
                </a:ln>
                <a:solidFill>
                  <a:schemeClr val="tx1"/>
                </a:solidFill>
                <a:effectLst/>
                <a:uLnTx/>
                <a:uFillTx/>
                <a:latin typeface="DevLys 010" pitchFamily="2" charset="0"/>
                <a:ea typeface="+mj-ea"/>
                <a:cs typeface="+mj-cs"/>
              </a:rPr>
              <a:t> </a:t>
            </a:r>
            <a:r>
              <a:rPr kumimoji="0" lang="en-US" sz="7200" b="1" i="0" strike="noStrike" kern="1200" cap="none" spc="0" normalizeH="0" noProof="0" dirty="0" err="1" smtClean="0">
                <a:ln>
                  <a:noFill/>
                </a:ln>
                <a:solidFill>
                  <a:schemeClr val="tx1"/>
                </a:solidFill>
                <a:effectLst/>
                <a:uLnTx/>
                <a:uFillTx/>
                <a:latin typeface="DevLys 010" pitchFamily="2" charset="0"/>
                <a:ea typeface="+mj-ea"/>
                <a:cs typeface="+mj-cs"/>
              </a:rPr>
              <a:t>dsUnz</a:t>
            </a:r>
            <a:r>
              <a:rPr kumimoji="0" lang="en-US" sz="7200" b="1" i="0" strike="noStrike" kern="1200" cap="none" spc="0" normalizeH="0" noProof="0" dirty="0" smtClean="0">
                <a:ln>
                  <a:noFill/>
                </a:ln>
                <a:solidFill>
                  <a:schemeClr val="tx1"/>
                </a:solidFill>
                <a:effectLst/>
                <a:uLnTx/>
                <a:uFillTx/>
                <a:latin typeface="DevLys 010" pitchFamily="2" charset="0"/>
                <a:ea typeface="+mj-ea"/>
                <a:cs typeface="+mj-cs"/>
              </a:rPr>
              <a:t> </a:t>
            </a:r>
            <a:r>
              <a:rPr kumimoji="0" lang="en-US" sz="7200" b="1" i="0" strike="noStrike" kern="1200" cap="none" spc="0" normalizeH="0" noProof="0" dirty="0" err="1" smtClean="0">
                <a:ln>
                  <a:noFill/>
                </a:ln>
                <a:solidFill>
                  <a:schemeClr val="tx1"/>
                </a:solidFill>
                <a:effectLst/>
                <a:uLnTx/>
                <a:uFillTx/>
                <a:latin typeface="DevLys 010" pitchFamily="2" charset="0"/>
                <a:ea typeface="+mj-ea"/>
                <a:cs typeface="+mj-cs"/>
              </a:rPr>
              <a:t>Øekad</a:t>
            </a:r>
            <a:r>
              <a:rPr kumimoji="0" lang="en-US" sz="7200" b="1" i="0" strike="noStrike" kern="1200" cap="none" spc="0" normalizeH="0" noProof="0" dirty="0" smtClean="0">
                <a:ln>
                  <a:noFill/>
                </a:ln>
                <a:solidFill>
                  <a:schemeClr val="tx1"/>
                </a:solidFill>
                <a:effectLst/>
                <a:uLnTx/>
                <a:uFillTx/>
                <a:latin typeface="DevLys 010" pitchFamily="2" charset="0"/>
                <a:ea typeface="+mj-ea"/>
                <a:cs typeface="+mj-cs"/>
              </a:rPr>
              <a:t> 04 </a:t>
            </a:r>
            <a:r>
              <a:rPr kumimoji="0" lang="en-US" sz="7200" b="1" i="0" strike="noStrike" kern="1200" cap="none" spc="0" normalizeH="0" noProof="0" dirty="0" err="1" smtClean="0">
                <a:ln>
                  <a:noFill/>
                </a:ln>
                <a:solidFill>
                  <a:schemeClr val="tx1"/>
                </a:solidFill>
                <a:effectLst/>
                <a:uLnTx/>
                <a:uFillTx/>
                <a:latin typeface="DevLys 010" pitchFamily="2" charset="0"/>
                <a:ea typeface="+mj-ea"/>
                <a:cs typeface="+mj-cs"/>
              </a:rPr>
              <a:t>vadksa</a:t>
            </a:r>
            <a:r>
              <a:rPr kumimoji="0" lang="en-US" sz="7200" b="1" i="0" strike="noStrike" kern="1200" cap="none" spc="0" normalizeH="0" noProof="0" dirty="0" smtClean="0">
                <a:ln>
                  <a:noFill/>
                </a:ln>
                <a:solidFill>
                  <a:schemeClr val="tx1"/>
                </a:solidFill>
                <a:effectLst/>
                <a:uLnTx/>
                <a:uFillTx/>
                <a:latin typeface="DevLys 010" pitchFamily="2" charset="0"/>
                <a:ea typeface="+mj-ea"/>
                <a:cs typeface="+mj-cs"/>
              </a:rPr>
              <a:t> </a:t>
            </a:r>
            <a:r>
              <a:rPr kumimoji="0" lang="en-US" sz="7200" b="1" i="0" strike="noStrike" kern="1200" cap="none" spc="0" normalizeH="0" noProof="0" dirty="0" err="1" smtClean="0">
                <a:ln>
                  <a:noFill/>
                </a:ln>
                <a:solidFill>
                  <a:schemeClr val="tx1"/>
                </a:solidFill>
                <a:effectLst/>
                <a:uLnTx/>
                <a:uFillTx/>
                <a:latin typeface="DevLys 010" pitchFamily="2" charset="0"/>
                <a:ea typeface="+mj-ea"/>
                <a:cs typeface="+mj-cs"/>
              </a:rPr>
              <a:t>esa</a:t>
            </a:r>
            <a:r>
              <a:rPr kumimoji="0" lang="en-US" sz="7200" b="1" i="0" strike="noStrike" kern="1200" cap="none" spc="0" normalizeH="0" noProof="0" dirty="0" smtClean="0">
                <a:ln>
                  <a:noFill/>
                </a:ln>
                <a:solidFill>
                  <a:schemeClr val="tx1"/>
                </a:solidFill>
                <a:effectLst/>
                <a:uLnTx/>
                <a:uFillTx/>
                <a:latin typeface="DevLys 010" pitchFamily="2" charset="0"/>
                <a:ea typeface="+mj-ea"/>
                <a:cs typeface="+mj-cs"/>
              </a:rPr>
              <a:t> </a:t>
            </a:r>
            <a:r>
              <a:rPr kumimoji="0" lang="en-US" sz="7200" b="1" i="0" strike="noStrike" kern="1200" cap="none" spc="0" normalizeH="0" noProof="0" dirty="0" err="1" smtClean="0">
                <a:ln>
                  <a:noFill/>
                </a:ln>
                <a:solidFill>
                  <a:schemeClr val="tx1"/>
                </a:solidFill>
                <a:effectLst/>
                <a:uLnTx/>
                <a:uFillTx/>
                <a:latin typeface="DevLys 010" pitchFamily="2" charset="0"/>
                <a:ea typeface="+mj-ea"/>
                <a:cs typeface="+mj-cs"/>
              </a:rPr>
              <a:t>gks</a:t>
            </a:r>
            <a:r>
              <a:rPr kumimoji="0" lang="en-US" sz="7200" b="1" i="0" strike="noStrike" kern="1200" cap="none" spc="0" normalizeH="0" noProof="0" dirty="0" smtClean="0">
                <a:ln>
                  <a:noFill/>
                </a:ln>
                <a:solidFill>
                  <a:schemeClr val="tx1"/>
                </a:solidFill>
                <a:effectLst/>
                <a:uLnTx/>
                <a:uFillTx/>
                <a:latin typeface="DevLys 010" pitchFamily="2" charset="0"/>
                <a:ea typeface="+mj-ea"/>
                <a:cs typeface="+mj-cs"/>
              </a:rPr>
              <a:t> </a:t>
            </a:r>
            <a:r>
              <a:rPr kumimoji="0" lang="en-US" sz="7200" b="1" i="0" strike="noStrike" kern="1200" cap="none" spc="0" normalizeH="0" noProof="0" dirty="0" err="1" smtClean="0">
                <a:ln>
                  <a:noFill/>
                </a:ln>
                <a:solidFill>
                  <a:schemeClr val="tx1"/>
                </a:solidFill>
                <a:effectLst/>
                <a:uLnTx/>
                <a:uFillTx/>
                <a:latin typeface="DevLys 010" pitchFamily="2" charset="0"/>
                <a:ea typeface="+mj-ea"/>
                <a:cs typeface="+mj-cs"/>
              </a:rPr>
              <a:t>ldrk</a:t>
            </a:r>
            <a:r>
              <a:rPr kumimoji="0" lang="en-US" sz="7200" b="1" i="0" strike="noStrike" kern="1200" cap="none" spc="0" normalizeH="0" noProof="0" dirty="0" smtClean="0">
                <a:ln>
                  <a:noFill/>
                </a:ln>
                <a:solidFill>
                  <a:schemeClr val="tx1"/>
                </a:solidFill>
                <a:effectLst/>
                <a:uLnTx/>
                <a:uFillTx/>
                <a:latin typeface="DevLys 010" pitchFamily="2" charset="0"/>
                <a:ea typeface="+mj-ea"/>
                <a:cs typeface="+mj-cs"/>
              </a:rPr>
              <a:t> </a:t>
            </a:r>
            <a:r>
              <a:rPr kumimoji="0" lang="en-US" sz="7200" b="1" i="0" strike="noStrike" kern="1200" cap="none" spc="0" normalizeH="0" noProof="0" dirty="0" err="1" smtClean="0">
                <a:ln>
                  <a:noFill/>
                </a:ln>
                <a:solidFill>
                  <a:schemeClr val="tx1"/>
                </a:solidFill>
                <a:effectLst/>
                <a:uLnTx/>
                <a:uFillTx/>
                <a:latin typeface="DevLys 010" pitchFamily="2" charset="0"/>
                <a:ea typeface="+mj-ea"/>
                <a:cs typeface="+mj-cs"/>
              </a:rPr>
              <a:t>gS</a:t>
            </a:r>
            <a:r>
              <a:rPr kumimoji="0" lang="en-US" sz="7200" b="1" i="0" strike="noStrike" kern="1200" cap="none" spc="0" normalizeH="0" noProof="0" dirty="0" smtClean="0">
                <a:ln>
                  <a:noFill/>
                </a:ln>
                <a:solidFill>
                  <a:schemeClr val="tx1"/>
                </a:solidFill>
                <a:effectLst/>
                <a:uLnTx/>
                <a:uFillTx/>
                <a:latin typeface="DevLys 010" pitchFamily="2" charset="0"/>
                <a:ea typeface="+mj-ea"/>
                <a:cs typeface="+mj-cs"/>
              </a:rPr>
              <a:t>-</a:t>
            </a:r>
            <a:r>
              <a:rPr kumimoji="0" lang="en-US" sz="7200" b="1" i="0"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7200" b="1" i="0"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72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72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72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5364162"/>
          </a:xfrm>
        </p:spPr>
        <p:txBody>
          <a:bodyPr>
            <a:normAutofit/>
          </a:bodyPr>
          <a:lstStyle/>
          <a:p>
            <a:r>
              <a:rPr lang="en-US" sz="7200" b="1" u="sng" dirty="0" err="1" smtClean="0">
                <a:latin typeface="DevLys 010" pitchFamily="2" charset="0"/>
              </a:rPr>
              <a:t>vH;fFkZ;ksa</a:t>
            </a:r>
            <a:r>
              <a:rPr lang="en-US" sz="7200" b="1" u="sng" dirty="0" smtClean="0">
                <a:latin typeface="DevLys 010" pitchFamily="2" charset="0"/>
              </a:rPr>
              <a:t> dh la[;k </a:t>
            </a:r>
            <a:br>
              <a:rPr lang="en-US" sz="7200" b="1" u="sng" dirty="0" smtClean="0">
                <a:latin typeface="DevLys 010" pitchFamily="2" charset="0"/>
              </a:rPr>
            </a:br>
            <a:r>
              <a:rPr lang="en-US" b="1" u="sng" dirty="0" smtClean="0">
                <a:latin typeface="DevLys 010" pitchFamily="2" charset="0"/>
              </a:rPr>
              <a:t> </a:t>
            </a:r>
            <a:r>
              <a:rPr lang="en-US" sz="7200" b="1" u="sng" dirty="0" smtClean="0">
                <a:latin typeface="DevLys 010" pitchFamily="2" charset="0"/>
              </a:rPr>
              <a:t/>
            </a:r>
            <a:br>
              <a:rPr lang="en-US" sz="7200" b="1" u="sng" dirty="0" smtClean="0">
                <a:latin typeface="DevLys 010" pitchFamily="2" charset="0"/>
              </a:rPr>
            </a:br>
            <a:r>
              <a:rPr lang="en-US" sz="6000" b="1" dirty="0" smtClean="0">
                <a:latin typeface="DevLys 010" pitchFamily="2" charset="0"/>
              </a:rPr>
              <a:t>1- v/;{k &amp; ----- $1 ¼uksVk½</a:t>
            </a:r>
            <a:br>
              <a:rPr lang="en-US" sz="6000" b="1" dirty="0" smtClean="0">
                <a:latin typeface="DevLys 010" pitchFamily="2" charset="0"/>
              </a:rPr>
            </a:br>
            <a:r>
              <a:rPr lang="en-US" sz="6000" b="1" dirty="0" smtClean="0">
                <a:latin typeface="DevLys 010" pitchFamily="2" charset="0"/>
              </a:rPr>
              <a:t>2- </a:t>
            </a:r>
            <a:r>
              <a:rPr lang="en-US" sz="6000" b="1" dirty="0" err="1" smtClean="0">
                <a:latin typeface="DevLys 010" pitchFamily="2" charset="0"/>
              </a:rPr>
              <a:t>ik"kZn</a:t>
            </a:r>
            <a:r>
              <a:rPr lang="en-US" sz="6000" b="1" dirty="0" smtClean="0">
                <a:latin typeface="DevLys 010" pitchFamily="2" charset="0"/>
              </a:rPr>
              <a:t> &amp; ----- $1 ¼uksVk½</a:t>
            </a:r>
            <a:br>
              <a:rPr lang="en-US" sz="6000" b="1" dirty="0" smtClean="0">
                <a:latin typeface="DevLys 010" pitchFamily="2" charset="0"/>
              </a:rPr>
            </a:br>
            <a:endParaRPr lang="en-US" sz="7200" b="1" dirty="0">
              <a:latin typeface="DevLys 010" pitchFamily="2" charset="0"/>
            </a:endParaRPr>
          </a:p>
        </p:txBody>
      </p:sp>
      <p:sp>
        <p:nvSpPr>
          <p:cNvPr id="3" name="Title 1"/>
          <p:cNvSpPr txBox="1">
            <a:spLocks/>
          </p:cNvSpPr>
          <p:nvPr/>
        </p:nvSpPr>
        <p:spPr>
          <a:xfrm>
            <a:off x="457200" y="5029200"/>
            <a:ext cx="8229600" cy="2057400"/>
          </a:xfrm>
          <a:prstGeom prst="rect">
            <a:avLst/>
          </a:prstGeom>
        </p:spPr>
        <p:txBody>
          <a:bodyPr vert="horz" lIns="91440" tIns="45720" rIns="91440" bIns="45720" rtlCol="0" anchor="ctr">
            <a:normAutofit fontScale="55000" lnSpcReduction="20000"/>
          </a:bodyPr>
          <a:lstStyle/>
          <a:p>
            <a:pPr lvl="0" algn="ctr">
              <a:spcBef>
                <a:spcPct val="0"/>
              </a:spcBef>
            </a:pPr>
            <a:r>
              <a:rPr lang="en-US" sz="7200" b="1" dirty="0" err="1" smtClean="0">
                <a:latin typeface="DevLys 010" pitchFamily="2" charset="0"/>
              </a:rPr>
              <a:t>vH;fFkZ;ksa</a:t>
            </a:r>
            <a:r>
              <a:rPr lang="en-US" sz="7200" b="1" dirty="0" smtClean="0">
                <a:latin typeface="DevLys 010" pitchFamily="2" charset="0"/>
              </a:rPr>
              <a:t> dh la[;k </a:t>
            </a:r>
            <a:r>
              <a:rPr lang="en-US" sz="7200" b="1" dirty="0" err="1" smtClean="0">
                <a:latin typeface="DevLys 010" pitchFamily="2" charset="0"/>
              </a:rPr>
              <a:t>fuokZpu</a:t>
            </a:r>
            <a:r>
              <a:rPr lang="en-US" sz="7200" b="1" dirty="0" smtClean="0">
                <a:latin typeface="DevLys 010" pitchFamily="2" charset="0"/>
              </a:rPr>
              <a:t> </a:t>
            </a:r>
            <a:r>
              <a:rPr lang="en-US" sz="7200" b="1" dirty="0" err="1" smtClean="0">
                <a:latin typeface="DevLys 010" pitchFamily="2" charset="0"/>
              </a:rPr>
              <a:t>yM+us</a:t>
            </a:r>
            <a:r>
              <a:rPr lang="en-US" sz="7200" b="1" dirty="0" smtClean="0">
                <a:latin typeface="DevLys 010" pitchFamily="2" charset="0"/>
              </a:rPr>
              <a:t> </a:t>
            </a:r>
            <a:r>
              <a:rPr lang="en-US" sz="7200" b="1" dirty="0" err="1" smtClean="0">
                <a:latin typeface="DevLys 010" pitchFamily="2" charset="0"/>
              </a:rPr>
              <a:t>okys</a:t>
            </a:r>
            <a:r>
              <a:rPr lang="en-US" sz="7200" b="1" dirty="0" smtClean="0">
                <a:latin typeface="DevLys 010" pitchFamily="2" charset="0"/>
              </a:rPr>
              <a:t> </a:t>
            </a:r>
            <a:r>
              <a:rPr lang="en-US" sz="7200" b="1" dirty="0" err="1" smtClean="0">
                <a:latin typeface="DevLys 010" pitchFamily="2" charset="0"/>
              </a:rPr>
              <a:t>vH;fFkZ;ksa</a:t>
            </a:r>
            <a:r>
              <a:rPr lang="en-US" sz="7200" b="1" dirty="0" smtClean="0">
                <a:latin typeface="DevLys 010" pitchFamily="2" charset="0"/>
              </a:rPr>
              <a:t> dh la[;k $1 ¼uksVk½ </a:t>
            </a:r>
            <a:r>
              <a:rPr lang="en-US" sz="7200" b="1" dirty="0" err="1" smtClean="0">
                <a:latin typeface="DevLys 010" pitchFamily="2" charset="0"/>
              </a:rPr>
              <a:t>ds</a:t>
            </a:r>
            <a:r>
              <a:rPr lang="en-US" sz="7200" b="1" dirty="0" smtClean="0">
                <a:latin typeface="DevLys 010" pitchFamily="2" charset="0"/>
              </a:rPr>
              <a:t> </a:t>
            </a:r>
            <a:r>
              <a:rPr lang="en-US" sz="7200" b="1" dirty="0" err="1" smtClean="0">
                <a:latin typeface="DevLys 010" pitchFamily="2" charset="0"/>
              </a:rPr>
              <a:t>cjkcj</a:t>
            </a:r>
            <a:r>
              <a:rPr lang="en-US" sz="7200" b="1" dirty="0" smtClean="0">
                <a:latin typeface="DevLys 010" pitchFamily="2" charset="0"/>
              </a:rPr>
              <a:t> </a:t>
            </a:r>
            <a:r>
              <a:rPr lang="en-US" sz="7200" b="1" dirty="0" err="1" smtClean="0">
                <a:latin typeface="DevLys 010" pitchFamily="2" charset="0"/>
              </a:rPr>
              <a:t>gksxh</a:t>
            </a:r>
            <a:r>
              <a:rPr lang="en-US" sz="7200" b="1" dirty="0" smtClean="0">
                <a:latin typeface="DevLys 010" pitchFamily="2" charset="0"/>
              </a:rPr>
              <a:t>-</a:t>
            </a:r>
            <a:r>
              <a:rPr kumimoji="0" lang="en-US" sz="7200" b="1" i="0" u="sng"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72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72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72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72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95600"/>
            <a:ext cx="8229600" cy="1752600"/>
          </a:xfrm>
        </p:spPr>
        <p:txBody>
          <a:bodyPr>
            <a:normAutofit fontScale="90000"/>
          </a:bodyPr>
          <a:lstStyle/>
          <a:p>
            <a:r>
              <a:rPr lang="en-US" sz="7200" b="1" u="sng" dirty="0" err="1" smtClean="0">
                <a:latin typeface="DevLys 010" pitchFamily="2" charset="0"/>
              </a:rPr>
              <a:t>deh'kfuax</a:t>
            </a:r>
            <a:r>
              <a:rPr lang="en-US" sz="7200" b="1" u="sng" dirty="0" smtClean="0">
                <a:latin typeface="DevLys 010" pitchFamily="2" charset="0"/>
              </a:rPr>
              <a:t/>
            </a:r>
            <a:br>
              <a:rPr lang="en-US" sz="7200" b="1" u="sng" dirty="0" smtClean="0">
                <a:latin typeface="DevLys 010" pitchFamily="2" charset="0"/>
              </a:rPr>
            </a:br>
            <a:r>
              <a:rPr lang="en-US" sz="4900" b="1" u="sng" dirty="0" smtClean="0">
                <a:latin typeface="DevLys 010" pitchFamily="2" charset="0"/>
              </a:rPr>
              <a:t/>
            </a:r>
            <a:br>
              <a:rPr lang="en-US" sz="4900" b="1" u="sng" dirty="0" smtClean="0">
                <a:latin typeface="DevLys 010" pitchFamily="2" charset="0"/>
              </a:rPr>
            </a:br>
            <a:r>
              <a:rPr lang="en-US" sz="6000" b="1" dirty="0" err="1" smtClean="0">
                <a:latin typeface="DevLys 010" pitchFamily="2" charset="0"/>
              </a:rPr>
              <a:t>bZ-Ogh-,e</a:t>
            </a:r>
            <a:r>
              <a:rPr lang="en-US" sz="6000" b="1" dirty="0" smtClean="0">
                <a:latin typeface="DevLys 010" pitchFamily="2" charset="0"/>
              </a:rPr>
              <a:t>- </a:t>
            </a:r>
            <a:r>
              <a:rPr lang="en-US" sz="6000" b="1" dirty="0" err="1" smtClean="0">
                <a:latin typeface="DevLys 010" pitchFamily="2" charset="0"/>
              </a:rPr>
              <a:t>dks</a:t>
            </a:r>
            <a:r>
              <a:rPr lang="en-US" sz="6000" b="1" dirty="0" smtClean="0">
                <a:latin typeface="DevLys 010" pitchFamily="2" charset="0"/>
              </a:rPr>
              <a:t> </a:t>
            </a:r>
            <a:r>
              <a:rPr lang="en-US" sz="6000" b="1" dirty="0" err="1" smtClean="0">
                <a:latin typeface="DevLys 010" pitchFamily="2" charset="0"/>
              </a:rPr>
              <a:t>pquko</a:t>
            </a:r>
            <a:r>
              <a:rPr lang="en-US" sz="6000" b="1" dirty="0" smtClean="0">
                <a:latin typeface="DevLys 010" pitchFamily="2" charset="0"/>
              </a:rPr>
              <a:t> </a:t>
            </a:r>
            <a:r>
              <a:rPr lang="en-US" sz="6000" b="1" dirty="0" err="1" smtClean="0">
                <a:latin typeface="DevLys 010" pitchFamily="2" charset="0"/>
              </a:rPr>
              <a:t>ds</a:t>
            </a:r>
            <a:r>
              <a:rPr lang="en-US" sz="6000" b="1" dirty="0" smtClean="0">
                <a:latin typeface="DevLys 010" pitchFamily="2" charset="0"/>
              </a:rPr>
              <a:t> </a:t>
            </a:r>
            <a:r>
              <a:rPr lang="en-US" sz="6000" b="1" dirty="0" err="1" smtClean="0">
                <a:latin typeface="DevLys 010" pitchFamily="2" charset="0"/>
              </a:rPr>
              <a:t>fy</a:t>
            </a:r>
            <a:r>
              <a:rPr lang="en-US" sz="6000" b="1" dirty="0" smtClean="0">
                <a:latin typeface="DevLys 010" pitchFamily="2" charset="0"/>
              </a:rPr>
              <a:t>, </a:t>
            </a:r>
            <a:br>
              <a:rPr lang="en-US" sz="6000" b="1" dirty="0" smtClean="0">
                <a:latin typeface="DevLys 010" pitchFamily="2" charset="0"/>
              </a:rPr>
            </a:br>
            <a:r>
              <a:rPr lang="en-US" sz="6000" b="1" dirty="0" err="1" smtClean="0">
                <a:latin typeface="DevLys 010" pitchFamily="2" charset="0"/>
              </a:rPr>
              <a:t>rS;kj</a:t>
            </a:r>
            <a:r>
              <a:rPr lang="en-US" sz="6000" b="1" dirty="0" smtClean="0">
                <a:latin typeface="DevLys 010" pitchFamily="2" charset="0"/>
              </a:rPr>
              <a:t> </a:t>
            </a:r>
            <a:r>
              <a:rPr lang="en-US" sz="6000" b="1" dirty="0" err="1" smtClean="0">
                <a:latin typeface="DevLys 010" pitchFamily="2" charset="0"/>
              </a:rPr>
              <a:t>djuk</a:t>
            </a:r>
            <a:r>
              <a:rPr lang="en-US" sz="7200" b="1" dirty="0" smtClean="0">
                <a:latin typeface="DevLys 010" pitchFamily="2" charset="0"/>
              </a:rPr>
              <a:t/>
            </a:r>
            <a:br>
              <a:rPr lang="en-US" sz="7200" b="1" dirty="0" smtClean="0">
                <a:latin typeface="DevLys 010" pitchFamily="2" charset="0"/>
              </a:rPr>
            </a:br>
            <a:r>
              <a:rPr lang="en-US" sz="7200" b="1" dirty="0" smtClean="0">
                <a:latin typeface="DevLys 010" pitchFamily="2" charset="0"/>
              </a:rPr>
              <a:t/>
            </a:r>
            <a:br>
              <a:rPr lang="en-US" sz="7200" b="1" dirty="0" smtClean="0">
                <a:latin typeface="DevLys 010" pitchFamily="2" charset="0"/>
              </a:rPr>
            </a:br>
            <a:endParaRPr lang="en-US" sz="7200" b="1" dirty="0">
              <a:latin typeface="DevLys 010" pitchFamily="2" charset="0"/>
            </a:endParaRPr>
          </a:p>
        </p:txBody>
      </p:sp>
      <p:sp>
        <p:nvSpPr>
          <p:cNvPr id="3" name="Title 1"/>
          <p:cNvSpPr txBox="1">
            <a:spLocks/>
          </p:cNvSpPr>
          <p:nvPr/>
        </p:nvSpPr>
        <p:spPr>
          <a:xfrm>
            <a:off x="685800" y="1981200"/>
            <a:ext cx="8229600" cy="4648200"/>
          </a:xfrm>
          <a:prstGeom prst="rect">
            <a:avLst/>
          </a:prstGeom>
        </p:spPr>
        <p:txBody>
          <a:bodyPr vert="horz" lIns="91440" tIns="45720" rIns="91440" bIns="45720" rtlCol="0" anchor="ctr">
            <a:normAutofit fontScale="97500"/>
          </a:bodyPr>
          <a:lstStyle/>
          <a:p>
            <a:pPr lvl="1" indent="-457200">
              <a:spcBef>
                <a:spcPct val="0"/>
              </a:spcBef>
              <a:buFont typeface="Arial" pitchFamily="34" charset="0"/>
              <a:buChar char="•"/>
            </a:pPr>
            <a:endParaRPr kumimoji="0" lang="en-US" sz="72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pPr lvl="0"/>
            <a:r>
              <a:rPr lang="en-US" b="1" dirty="0" smtClean="0">
                <a:latin typeface="DevLys 010" pitchFamily="2" charset="0"/>
              </a:rPr>
              <a:t> </a:t>
            </a:r>
            <a:br>
              <a:rPr lang="en-US" b="1" dirty="0" smtClean="0">
                <a:latin typeface="DevLys 010" pitchFamily="2" charset="0"/>
              </a:rPr>
            </a:br>
            <a:r>
              <a:rPr lang="en-US" sz="4900" b="1" dirty="0" err="1" smtClean="0">
                <a:latin typeface="DevLys 010" pitchFamily="2" charset="0"/>
              </a:rPr>
              <a:t>izFke</a:t>
            </a:r>
            <a:r>
              <a:rPr lang="en-US" sz="4900" b="1" dirty="0" smtClean="0">
                <a:latin typeface="DevLys 010" pitchFamily="2" charset="0"/>
              </a:rPr>
              <a:t> </a:t>
            </a:r>
            <a:r>
              <a:rPr lang="en-US" sz="4900" b="1" dirty="0" err="1" smtClean="0">
                <a:latin typeface="DevLys 010" pitchFamily="2" charset="0"/>
              </a:rPr>
              <a:t>cSysV</a:t>
            </a:r>
            <a:r>
              <a:rPr lang="en-US" sz="4900" b="1" dirty="0" smtClean="0">
                <a:latin typeface="DevLys 010" pitchFamily="2" charset="0"/>
              </a:rPr>
              <a:t> ;</a:t>
            </a:r>
            <a:r>
              <a:rPr lang="en-US" sz="4900" b="1" dirty="0" err="1" smtClean="0">
                <a:latin typeface="DevLys 010" pitchFamily="2" charset="0"/>
              </a:rPr>
              <a:t>wfuV</a:t>
            </a:r>
            <a:r>
              <a:rPr lang="en-US" sz="4900" b="1" dirty="0" smtClean="0">
                <a:latin typeface="DevLys 010" pitchFamily="2" charset="0"/>
              </a:rPr>
              <a:t/>
            </a:r>
            <a:br>
              <a:rPr lang="en-US" sz="4900" b="1" dirty="0" smtClean="0">
                <a:latin typeface="DevLys 010" pitchFamily="2" charset="0"/>
              </a:rPr>
            </a:br>
            <a:endParaRPr lang="en-US" dirty="0"/>
          </a:p>
        </p:txBody>
      </p:sp>
      <p:sp>
        <p:nvSpPr>
          <p:cNvPr id="3" name="Content Placeholder 2"/>
          <p:cNvSpPr>
            <a:spLocks noGrp="1"/>
          </p:cNvSpPr>
          <p:nvPr>
            <p:ph idx="1"/>
          </p:nvPr>
        </p:nvSpPr>
        <p:spPr>
          <a:xfrm>
            <a:off x="228600" y="1676400"/>
            <a:ext cx="8458200" cy="5181600"/>
          </a:xfrm>
        </p:spPr>
        <p:txBody>
          <a:bodyPr>
            <a:normAutofit lnSpcReduction="10000"/>
          </a:bodyPr>
          <a:lstStyle/>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igyh</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a:t>
            </a:r>
            <a:r>
              <a:rPr lang="en-US" sz="3600" dirty="0" err="1" smtClean="0">
                <a:latin typeface="DevLys 010" pitchFamily="2" charset="0"/>
              </a:rPr>
              <a:t>doj</a:t>
            </a:r>
            <a:r>
              <a:rPr lang="en-US" sz="3600" dirty="0" smtClean="0">
                <a:latin typeface="DevLys 010" pitchFamily="2" charset="0"/>
              </a:rPr>
              <a:t> [</a:t>
            </a:r>
            <a:r>
              <a:rPr lang="en-US" sz="3600" dirty="0" err="1" smtClean="0">
                <a:latin typeface="DevLys 010" pitchFamily="2" charset="0"/>
              </a:rPr>
              <a:t>kksysa</a:t>
            </a:r>
            <a:r>
              <a:rPr lang="en-US" sz="3600" dirty="0" smtClean="0">
                <a:latin typeface="DevLys 010" pitchFamily="2" charset="0"/>
              </a:rPr>
              <a:t> ,</a:t>
            </a:r>
            <a:r>
              <a:rPr lang="en-US" sz="3600" dirty="0" err="1" smtClean="0">
                <a:latin typeface="DevLys 010" pitchFamily="2" charset="0"/>
              </a:rPr>
              <a:t>oa</a:t>
            </a:r>
            <a:r>
              <a:rPr lang="en-US" sz="3600" dirty="0" smtClean="0">
                <a:latin typeface="DevLys 010" pitchFamily="2" charset="0"/>
              </a:rPr>
              <a:t> </a:t>
            </a:r>
            <a:r>
              <a:rPr lang="en-US" sz="3600" dirty="0" err="1" smtClean="0">
                <a:latin typeface="DevLys 010" pitchFamily="2" charset="0"/>
              </a:rPr>
              <a:t>LykbZM</a:t>
            </a:r>
            <a:r>
              <a:rPr lang="en-US" sz="3600" dirty="0" smtClean="0">
                <a:latin typeface="DevLys 010" pitchFamily="2" charset="0"/>
              </a:rPr>
              <a:t> </a:t>
            </a:r>
            <a:r>
              <a:rPr lang="en-US" sz="3600" dirty="0" err="1" smtClean="0">
                <a:latin typeface="DevLys 010" pitchFamily="2" charset="0"/>
              </a:rPr>
              <a:t>fLop</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1 </a:t>
            </a:r>
            <a:r>
              <a:rPr lang="en-US" sz="3600" dirty="0" err="1" smtClean="0">
                <a:latin typeface="DevLys 010" pitchFamily="2" charset="0"/>
              </a:rPr>
              <a:t>ij</a:t>
            </a:r>
            <a:r>
              <a:rPr lang="en-US" sz="3600" dirty="0" smtClean="0">
                <a:latin typeface="DevLys 010" pitchFamily="2" charset="0"/>
              </a:rPr>
              <a:t> </a:t>
            </a:r>
            <a:r>
              <a:rPr lang="en-US" sz="3600" dirty="0" err="1" smtClean="0">
                <a:latin typeface="DevLys 010" pitchFamily="2" charset="0"/>
              </a:rPr>
              <a:t>lsV</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 ;g </a:t>
            </a:r>
            <a:r>
              <a:rPr lang="en-US" sz="3600" dirty="0" err="1" smtClean="0">
                <a:latin typeface="DevLys 010" pitchFamily="2" charset="0"/>
              </a:rPr>
              <a:t>cSYksV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v/;{k in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fy</a:t>
            </a:r>
            <a:r>
              <a:rPr lang="en-US" sz="3600" dirty="0" smtClean="0">
                <a:latin typeface="DevLys 010" pitchFamily="2" charset="0"/>
              </a:rPr>
              <a:t>, </a:t>
            </a:r>
            <a:r>
              <a:rPr lang="en-US" sz="3600" dirty="0" err="1" smtClean="0">
                <a:latin typeface="DevLys 010" pitchFamily="2" charset="0"/>
              </a:rPr>
              <a:t>mi;ksx</a:t>
            </a:r>
            <a:r>
              <a:rPr lang="en-US" sz="3600" dirty="0" smtClean="0">
                <a:latin typeface="DevLys 010" pitchFamily="2" charset="0"/>
              </a:rPr>
              <a:t> </a:t>
            </a:r>
            <a:r>
              <a:rPr lang="en-US" sz="3600" dirty="0" err="1" smtClean="0">
                <a:latin typeface="DevLys 010" pitchFamily="2" charset="0"/>
              </a:rPr>
              <a:t>esa</a:t>
            </a:r>
            <a:r>
              <a:rPr lang="en-US" sz="3600" dirty="0" smtClean="0">
                <a:latin typeface="DevLys 010" pitchFamily="2" charset="0"/>
              </a:rPr>
              <a:t> </a:t>
            </a:r>
            <a:r>
              <a:rPr lang="en-US" sz="3600" dirty="0" err="1" smtClean="0">
                <a:latin typeface="DevLys 010" pitchFamily="2" charset="0"/>
              </a:rPr>
              <a:t>ykbZ</a:t>
            </a:r>
            <a:r>
              <a:rPr lang="en-US" sz="3600" dirty="0" smtClean="0">
                <a:latin typeface="DevLys 010" pitchFamily="2" charset="0"/>
              </a:rPr>
              <a:t> </a:t>
            </a:r>
            <a:r>
              <a:rPr lang="en-US" sz="3600" dirty="0" err="1" smtClean="0">
                <a:latin typeface="DevLys 010" pitchFamily="2" charset="0"/>
              </a:rPr>
              <a:t>tk;sxh</a:t>
            </a:r>
            <a:r>
              <a:rPr lang="en-US" sz="36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LØhu</a:t>
            </a:r>
            <a:r>
              <a:rPr lang="en-US" sz="3600" dirty="0" smtClean="0">
                <a:latin typeface="DevLys 010" pitchFamily="2" charset="0"/>
              </a:rPr>
              <a:t> </a:t>
            </a:r>
            <a:r>
              <a:rPr lang="en-US" sz="3600" dirty="0" err="1" smtClean="0">
                <a:latin typeface="DevLys 010" pitchFamily="2" charset="0"/>
              </a:rPr>
              <a:t>doj</a:t>
            </a:r>
            <a:r>
              <a:rPr lang="en-US" sz="3600" dirty="0" smtClean="0">
                <a:latin typeface="DevLys 010" pitchFamily="2" charset="0"/>
              </a:rPr>
              <a:t> [</a:t>
            </a:r>
            <a:r>
              <a:rPr lang="en-US" sz="3600" dirty="0" err="1" smtClean="0">
                <a:latin typeface="DevLys 010" pitchFamily="2" charset="0"/>
              </a:rPr>
              <a:t>kksydj</a:t>
            </a:r>
            <a:r>
              <a:rPr lang="en-US" sz="3600" dirty="0" smtClean="0">
                <a:latin typeface="DevLys 010" pitchFamily="2" charset="0"/>
              </a:rPr>
              <a:t> </a:t>
            </a:r>
            <a:r>
              <a:rPr lang="en-US" sz="3600" dirty="0" err="1" smtClean="0">
                <a:latin typeface="DevLys 010" pitchFamily="2" charset="0"/>
              </a:rPr>
              <a:t>eri</a:t>
            </a:r>
            <a:r>
              <a:rPr lang="en-US" sz="3600" dirty="0" smtClean="0">
                <a:latin typeface="DevLys 010" pitchFamily="2" charset="0"/>
              </a:rPr>
              <a:t>= </a:t>
            </a:r>
            <a:r>
              <a:rPr lang="en-US" sz="3600" dirty="0" err="1" smtClean="0">
                <a:latin typeface="DevLys 010" pitchFamily="2" charset="0"/>
              </a:rPr>
              <a:t>yxk;sa</a:t>
            </a:r>
            <a:r>
              <a:rPr lang="en-US" sz="3600" dirty="0" smtClean="0">
                <a:latin typeface="DevLys 010" pitchFamily="2" charset="0"/>
              </a:rPr>
              <a:t> </a:t>
            </a:r>
            <a:r>
              <a:rPr lang="en-US" sz="3600" dirty="0" err="1" smtClean="0">
                <a:latin typeface="DevLys 010" pitchFamily="2" charset="0"/>
              </a:rPr>
              <a:t>vkSj</a:t>
            </a:r>
            <a:r>
              <a:rPr lang="en-US" sz="3600" dirty="0" smtClean="0">
                <a:latin typeface="DevLys 010" pitchFamily="2" charset="0"/>
              </a:rPr>
              <a:t> </a:t>
            </a:r>
            <a:r>
              <a:rPr lang="en-US" sz="3600" dirty="0" err="1" smtClean="0">
                <a:latin typeface="DevLys 010" pitchFamily="2" charset="0"/>
              </a:rPr>
              <a:t>fofgr</a:t>
            </a:r>
            <a:r>
              <a:rPr lang="en-US" sz="3600" dirty="0" smtClean="0">
                <a:latin typeface="DevLys 010" pitchFamily="2" charset="0"/>
              </a:rPr>
              <a:t> </a:t>
            </a:r>
            <a:r>
              <a:rPr lang="en-US" sz="3600" dirty="0" err="1" smtClean="0">
                <a:latin typeface="DevLys 010" pitchFamily="2" charset="0"/>
              </a:rPr>
              <a:t>izfØ;kuqlkj</a:t>
            </a:r>
            <a:r>
              <a:rPr lang="en-US" sz="3600" dirty="0" smtClean="0">
                <a:latin typeface="DevLys 010" pitchFamily="2" charset="0"/>
              </a:rPr>
              <a:t> </a:t>
            </a:r>
            <a:r>
              <a:rPr lang="en-US" sz="3600" dirty="0" err="1" smtClean="0">
                <a:latin typeface="DevLys 010" pitchFamily="2" charset="0"/>
              </a:rPr>
              <a:t>lhy</a:t>
            </a:r>
            <a:r>
              <a:rPr lang="en-US" sz="3600" dirty="0" smtClean="0">
                <a:latin typeface="DevLys 010" pitchFamily="2" charset="0"/>
              </a:rPr>
              <a:t> </a:t>
            </a:r>
            <a:r>
              <a:rPr lang="en-US" sz="3600" dirty="0" err="1" smtClean="0">
                <a:latin typeface="DevLys 010" pitchFamily="2" charset="0"/>
              </a:rPr>
              <a:t>djas</a:t>
            </a:r>
            <a:r>
              <a:rPr lang="en-US" sz="36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de </a:t>
            </a:r>
            <a:r>
              <a:rPr lang="en-US" sz="3600" dirty="0" err="1" smtClean="0">
                <a:latin typeface="DevLys 010" pitchFamily="2" charset="0"/>
              </a:rPr>
              <a:t>ls</a:t>
            </a:r>
            <a:r>
              <a:rPr lang="en-US" sz="3600" dirty="0" smtClean="0">
                <a:latin typeface="DevLys 010" pitchFamily="2" charset="0"/>
              </a:rPr>
              <a:t> de 10 </a:t>
            </a:r>
            <a:r>
              <a:rPr lang="en-US" sz="3600" dirty="0" err="1" smtClean="0">
                <a:latin typeface="DevLys 010" pitchFamily="2" charset="0"/>
              </a:rPr>
              <a:t>vFkok</a:t>
            </a:r>
            <a:r>
              <a:rPr lang="en-US" sz="3600" dirty="0" smtClean="0">
                <a:latin typeface="DevLys 010" pitchFamily="2" charset="0"/>
              </a:rPr>
              <a:t> </a:t>
            </a:r>
            <a:r>
              <a:rPr lang="en-US" sz="3600" dirty="0" err="1" smtClean="0">
                <a:latin typeface="DevLys 010" pitchFamily="2" charset="0"/>
              </a:rPr>
              <a:t>vH;fFkZ;ksa</a:t>
            </a:r>
            <a:r>
              <a:rPr lang="en-US" sz="3600" dirty="0" smtClean="0">
                <a:latin typeface="DevLys 010" pitchFamily="2" charset="0"/>
              </a:rPr>
              <a:t> dh la[;k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cjkcj</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vksiu</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16oka </a:t>
            </a:r>
            <a:r>
              <a:rPr lang="en-US" dirty="0" smtClean="0">
                <a:latin typeface="Times New Roman" pitchFamily="18" charset="0"/>
                <a:cs typeface="Times New Roman" pitchFamily="18" charset="0"/>
              </a:rPr>
              <a:t>END</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vksiu</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vc</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doj</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cUn</a:t>
            </a:r>
            <a:r>
              <a:rPr lang="en-US" sz="3600" dirty="0" smtClean="0">
                <a:latin typeface="DevLys 010" pitchFamily="2" charset="0"/>
              </a:rPr>
              <a:t> </a:t>
            </a:r>
            <a:r>
              <a:rPr lang="en-US" sz="3600" dirty="0" err="1" smtClean="0">
                <a:latin typeface="DevLys 010" pitchFamily="2" charset="0"/>
              </a:rPr>
              <a:t>dj</a:t>
            </a:r>
            <a:r>
              <a:rPr lang="en-US" sz="3600" dirty="0" smtClean="0">
                <a:latin typeface="DevLys 010" pitchFamily="2" charset="0"/>
              </a:rPr>
              <a:t> </a:t>
            </a:r>
            <a:r>
              <a:rPr lang="en-US" sz="3600" dirty="0" err="1" smtClean="0">
                <a:latin typeface="DevLys 010" pitchFamily="2" charset="0"/>
              </a:rPr>
              <a:t>nsa</a:t>
            </a:r>
            <a:r>
              <a:rPr lang="en-US" sz="3600" dirty="0" smtClean="0">
                <a:latin typeface="DevLys 010" pitchFamily="2" charset="0"/>
              </a:rPr>
              <a:t>-</a:t>
            </a:r>
          </a:p>
          <a:p>
            <a:pPr algn="just"/>
            <a:endParaRPr lang="en-US" dirty="0"/>
          </a:p>
        </p:txBody>
      </p:sp>
      <p:sp>
        <p:nvSpPr>
          <p:cNvPr id="4" name="Title 1"/>
          <p:cNvSpPr txBox="1">
            <a:spLocks/>
          </p:cNvSpPr>
          <p:nvPr/>
        </p:nvSpPr>
        <p:spPr>
          <a:xfrm>
            <a:off x="228600" y="76200"/>
            <a:ext cx="15240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1</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fontScale="90000"/>
          </a:bodyPr>
          <a:lstStyle/>
          <a:p>
            <a:r>
              <a:rPr lang="en-US" b="1" dirty="0" smtClean="0">
                <a:latin typeface="DevLys 010" pitchFamily="2" charset="0"/>
              </a:rPr>
              <a:t/>
            </a:r>
            <a:br>
              <a:rPr lang="en-US" b="1" dirty="0" smtClean="0">
                <a:latin typeface="DevLys 010" pitchFamily="2" charset="0"/>
              </a:rPr>
            </a:br>
            <a:r>
              <a:rPr lang="en-US" b="1" dirty="0" smtClean="0">
                <a:latin typeface="DevLys 010" pitchFamily="2" charset="0"/>
              </a:rPr>
              <a:t/>
            </a:r>
            <a:br>
              <a:rPr lang="en-US" b="1" dirty="0" smtClean="0">
                <a:latin typeface="DevLys 010" pitchFamily="2" charset="0"/>
              </a:rPr>
            </a:br>
            <a:r>
              <a:rPr lang="en-US" sz="4900" b="1" dirty="0" smtClean="0">
                <a:latin typeface="DevLys 010" pitchFamily="2" charset="0"/>
              </a:rPr>
              <a:t>f}</a:t>
            </a:r>
            <a:r>
              <a:rPr lang="en-US" sz="4900" b="1" dirty="0" err="1" smtClean="0">
                <a:latin typeface="DevLys 010" pitchFamily="2" charset="0"/>
              </a:rPr>
              <a:t>rh</a:t>
            </a:r>
            <a:r>
              <a:rPr lang="en-US" sz="4900" b="1" dirty="0" smtClean="0">
                <a:latin typeface="DevLys 010" pitchFamily="2" charset="0"/>
              </a:rPr>
              <a:t>; </a:t>
            </a:r>
            <a:r>
              <a:rPr lang="en-US" sz="4900" b="1" dirty="0" err="1" smtClean="0">
                <a:latin typeface="DevLys 010" pitchFamily="2" charset="0"/>
              </a:rPr>
              <a:t>cSysV</a:t>
            </a:r>
            <a:r>
              <a:rPr lang="en-US" sz="4900" b="1" dirty="0" smtClean="0">
                <a:latin typeface="DevLys 010" pitchFamily="2" charset="0"/>
              </a:rPr>
              <a:t> ;</a:t>
            </a:r>
            <a:r>
              <a:rPr lang="en-US" sz="4900" b="1" dirty="0" err="1" smtClean="0">
                <a:latin typeface="DevLys 010" pitchFamily="2" charset="0"/>
              </a:rPr>
              <a:t>wfuV</a:t>
            </a:r>
            <a:r>
              <a:rPr lang="en-US" sz="4900" b="1" dirty="0" smtClean="0">
                <a:latin typeface="DevLys 010" pitchFamily="2" charset="0"/>
              </a:rPr>
              <a:t/>
            </a:r>
            <a:br>
              <a:rPr lang="en-US" sz="4900" b="1" dirty="0" smtClean="0">
                <a:latin typeface="DevLys 010" pitchFamily="2" charset="0"/>
              </a:rPr>
            </a:br>
            <a:endParaRPr lang="en-US" dirty="0"/>
          </a:p>
        </p:txBody>
      </p:sp>
      <p:sp>
        <p:nvSpPr>
          <p:cNvPr id="3" name="Content Placeholder 2"/>
          <p:cNvSpPr>
            <a:spLocks noGrp="1"/>
          </p:cNvSpPr>
          <p:nvPr>
            <p:ph idx="1"/>
          </p:nvPr>
        </p:nvSpPr>
        <p:spPr>
          <a:xfrm>
            <a:off x="304800" y="1600200"/>
            <a:ext cx="8382000" cy="5257800"/>
          </a:xfrm>
        </p:spPr>
        <p:txBody>
          <a:bodyPr>
            <a:normAutofit lnSpcReduction="10000"/>
          </a:bodyPr>
          <a:lstStyle/>
          <a:p>
            <a:pPr lvl="1" indent="-457200" algn="just" defTabSz="311150">
              <a:lnSpc>
                <a:spcPct val="90000"/>
              </a:lnSpc>
              <a:spcBef>
                <a:spcPct val="0"/>
              </a:spcBef>
              <a:spcAft>
                <a:spcPct val="35000"/>
              </a:spcAft>
              <a:buFont typeface="Arial" pitchFamily="34" charset="0"/>
              <a:buChar char="•"/>
            </a:pPr>
            <a:r>
              <a:rPr lang="en-US" sz="3600" dirty="0" smtClean="0">
                <a:latin typeface="DevLys 010" pitchFamily="2" charset="0"/>
              </a:rPr>
              <a:t>f}</a:t>
            </a:r>
            <a:r>
              <a:rPr lang="en-US" sz="3600" dirty="0" err="1" smtClean="0">
                <a:latin typeface="DevLys 010" pitchFamily="2" charset="0"/>
              </a:rPr>
              <a:t>rh</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a:t>
            </a:r>
            <a:r>
              <a:rPr lang="en-US" sz="3600" dirty="0" err="1" smtClean="0">
                <a:latin typeface="DevLys 010" pitchFamily="2" charset="0"/>
              </a:rPr>
              <a:t>doj</a:t>
            </a:r>
            <a:r>
              <a:rPr lang="en-US" sz="3600" dirty="0" smtClean="0">
                <a:latin typeface="DevLys 010" pitchFamily="2" charset="0"/>
              </a:rPr>
              <a:t> [</a:t>
            </a:r>
            <a:r>
              <a:rPr lang="en-US" sz="3600" dirty="0" err="1" smtClean="0">
                <a:latin typeface="DevLys 010" pitchFamily="2" charset="0"/>
              </a:rPr>
              <a:t>kksysa</a:t>
            </a:r>
            <a:r>
              <a:rPr lang="en-US" sz="3600" dirty="0" smtClean="0">
                <a:latin typeface="DevLys 010" pitchFamily="2" charset="0"/>
              </a:rPr>
              <a:t> ,</a:t>
            </a:r>
            <a:r>
              <a:rPr lang="en-US" sz="3600" dirty="0" err="1" smtClean="0">
                <a:latin typeface="DevLys 010" pitchFamily="2" charset="0"/>
              </a:rPr>
              <a:t>oa</a:t>
            </a:r>
            <a:r>
              <a:rPr lang="en-US" sz="3600" dirty="0" smtClean="0">
                <a:latin typeface="DevLys 010" pitchFamily="2" charset="0"/>
              </a:rPr>
              <a:t> </a:t>
            </a:r>
            <a:r>
              <a:rPr lang="en-US" sz="3600" dirty="0" err="1" smtClean="0">
                <a:latin typeface="DevLys 010" pitchFamily="2" charset="0"/>
              </a:rPr>
              <a:t>LykbZM</a:t>
            </a:r>
            <a:r>
              <a:rPr lang="en-US" sz="3600" dirty="0" smtClean="0">
                <a:latin typeface="DevLys 010" pitchFamily="2" charset="0"/>
              </a:rPr>
              <a:t> </a:t>
            </a:r>
            <a:r>
              <a:rPr lang="en-US" sz="3600" dirty="0" err="1" smtClean="0">
                <a:latin typeface="DevLys 010" pitchFamily="2" charset="0"/>
              </a:rPr>
              <a:t>fLop</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2 </a:t>
            </a:r>
            <a:r>
              <a:rPr lang="en-US" sz="3600" dirty="0" err="1" smtClean="0">
                <a:latin typeface="DevLys 010" pitchFamily="2" charset="0"/>
              </a:rPr>
              <a:t>ij</a:t>
            </a:r>
            <a:r>
              <a:rPr lang="en-US" sz="3600" dirty="0" smtClean="0">
                <a:latin typeface="DevLys 010" pitchFamily="2" charset="0"/>
              </a:rPr>
              <a:t> </a:t>
            </a:r>
            <a:r>
              <a:rPr lang="en-US" sz="3600" dirty="0" err="1" smtClean="0">
                <a:latin typeface="DevLys 010" pitchFamily="2" charset="0"/>
              </a:rPr>
              <a:t>lsV</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 ;g </a:t>
            </a:r>
            <a:r>
              <a:rPr lang="en-US" sz="3600" dirty="0" err="1" smtClean="0">
                <a:latin typeface="DevLys 010" pitchFamily="2" charset="0"/>
              </a:rPr>
              <a:t>cSYksV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ik"kZn</a:t>
            </a:r>
            <a:r>
              <a:rPr lang="en-US" sz="3600" dirty="0" smtClean="0">
                <a:latin typeface="DevLys 010" pitchFamily="2" charset="0"/>
              </a:rPr>
              <a:t> in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fy</a:t>
            </a:r>
            <a:r>
              <a:rPr lang="en-US" sz="3600" dirty="0" smtClean="0">
                <a:latin typeface="DevLys 010" pitchFamily="2" charset="0"/>
              </a:rPr>
              <a:t>, </a:t>
            </a:r>
            <a:r>
              <a:rPr lang="en-US" sz="3600" dirty="0" err="1" smtClean="0">
                <a:latin typeface="DevLys 010" pitchFamily="2" charset="0"/>
              </a:rPr>
              <a:t>mi;ksx</a:t>
            </a:r>
            <a:r>
              <a:rPr lang="en-US" sz="3600" dirty="0" smtClean="0">
                <a:latin typeface="DevLys 010" pitchFamily="2" charset="0"/>
              </a:rPr>
              <a:t> </a:t>
            </a:r>
            <a:r>
              <a:rPr lang="en-US" sz="3600" dirty="0" err="1" smtClean="0">
                <a:latin typeface="DevLys 010" pitchFamily="2" charset="0"/>
              </a:rPr>
              <a:t>esa</a:t>
            </a:r>
            <a:r>
              <a:rPr lang="en-US" sz="3600" dirty="0" smtClean="0">
                <a:latin typeface="DevLys 010" pitchFamily="2" charset="0"/>
              </a:rPr>
              <a:t> </a:t>
            </a:r>
            <a:r>
              <a:rPr lang="en-US" sz="3600" dirty="0" err="1" smtClean="0">
                <a:latin typeface="DevLys 010" pitchFamily="2" charset="0"/>
              </a:rPr>
              <a:t>ykbZ</a:t>
            </a:r>
            <a:r>
              <a:rPr lang="en-US" sz="3600" dirty="0" smtClean="0">
                <a:latin typeface="DevLys 010" pitchFamily="2" charset="0"/>
              </a:rPr>
              <a:t> </a:t>
            </a:r>
            <a:r>
              <a:rPr lang="en-US" sz="3600" dirty="0" err="1" smtClean="0">
                <a:latin typeface="DevLys 010" pitchFamily="2" charset="0"/>
              </a:rPr>
              <a:t>tk;sxh</a:t>
            </a:r>
            <a:r>
              <a:rPr lang="en-US" sz="36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LØhu</a:t>
            </a:r>
            <a:r>
              <a:rPr lang="en-US" sz="3600" dirty="0" smtClean="0">
                <a:latin typeface="DevLys 010" pitchFamily="2" charset="0"/>
              </a:rPr>
              <a:t> </a:t>
            </a:r>
            <a:r>
              <a:rPr lang="en-US" sz="3600" dirty="0" err="1" smtClean="0">
                <a:latin typeface="DevLys 010" pitchFamily="2" charset="0"/>
              </a:rPr>
              <a:t>doj</a:t>
            </a:r>
            <a:r>
              <a:rPr lang="en-US" sz="3600" dirty="0" smtClean="0">
                <a:latin typeface="DevLys 010" pitchFamily="2" charset="0"/>
              </a:rPr>
              <a:t> [</a:t>
            </a:r>
            <a:r>
              <a:rPr lang="en-US" sz="3600" dirty="0" err="1" smtClean="0">
                <a:latin typeface="DevLys 010" pitchFamily="2" charset="0"/>
              </a:rPr>
              <a:t>kksydj</a:t>
            </a:r>
            <a:r>
              <a:rPr lang="en-US" sz="3600" dirty="0" smtClean="0">
                <a:latin typeface="DevLys 010" pitchFamily="2" charset="0"/>
              </a:rPr>
              <a:t> </a:t>
            </a:r>
            <a:r>
              <a:rPr lang="en-US" sz="3600" dirty="0" err="1" smtClean="0">
                <a:latin typeface="DevLys 010" pitchFamily="2" charset="0"/>
              </a:rPr>
              <a:t>eri</a:t>
            </a:r>
            <a:r>
              <a:rPr lang="en-US" sz="3600" dirty="0" smtClean="0">
                <a:latin typeface="DevLys 010" pitchFamily="2" charset="0"/>
              </a:rPr>
              <a:t>= </a:t>
            </a:r>
            <a:r>
              <a:rPr lang="en-US" sz="3600" dirty="0" err="1" smtClean="0">
                <a:latin typeface="DevLys 010" pitchFamily="2" charset="0"/>
              </a:rPr>
              <a:t>yxk;sa</a:t>
            </a:r>
            <a:r>
              <a:rPr lang="en-US" sz="3600" dirty="0" smtClean="0">
                <a:latin typeface="DevLys 010" pitchFamily="2" charset="0"/>
              </a:rPr>
              <a:t> </a:t>
            </a:r>
            <a:r>
              <a:rPr lang="en-US" sz="3600" dirty="0" err="1" smtClean="0">
                <a:latin typeface="DevLys 010" pitchFamily="2" charset="0"/>
              </a:rPr>
              <a:t>vkSj</a:t>
            </a:r>
            <a:r>
              <a:rPr lang="en-US" sz="3600" dirty="0" smtClean="0">
                <a:latin typeface="DevLys 010" pitchFamily="2" charset="0"/>
              </a:rPr>
              <a:t> </a:t>
            </a:r>
            <a:r>
              <a:rPr lang="en-US" sz="3600" dirty="0" err="1" smtClean="0">
                <a:latin typeface="DevLys 010" pitchFamily="2" charset="0"/>
              </a:rPr>
              <a:t>fofgr</a:t>
            </a:r>
            <a:r>
              <a:rPr lang="en-US" sz="3600" dirty="0" smtClean="0">
                <a:latin typeface="DevLys 010" pitchFamily="2" charset="0"/>
              </a:rPr>
              <a:t> </a:t>
            </a:r>
            <a:r>
              <a:rPr lang="en-US" sz="3600" dirty="0" err="1" smtClean="0">
                <a:latin typeface="DevLys 010" pitchFamily="2" charset="0"/>
              </a:rPr>
              <a:t>izfØ;kuqlkj</a:t>
            </a:r>
            <a:r>
              <a:rPr lang="en-US" sz="3600" dirty="0" smtClean="0">
                <a:latin typeface="DevLys 010" pitchFamily="2" charset="0"/>
              </a:rPr>
              <a:t> </a:t>
            </a:r>
            <a:r>
              <a:rPr lang="en-US" sz="3600" dirty="0" err="1" smtClean="0">
                <a:latin typeface="DevLys 010" pitchFamily="2" charset="0"/>
              </a:rPr>
              <a:t>lhy</a:t>
            </a:r>
            <a:r>
              <a:rPr lang="en-US" sz="3600" dirty="0" smtClean="0">
                <a:latin typeface="DevLys 010" pitchFamily="2" charset="0"/>
              </a:rPr>
              <a:t> </a:t>
            </a:r>
            <a:r>
              <a:rPr lang="en-US" sz="3600" dirty="0" err="1" smtClean="0">
                <a:latin typeface="DevLys 010" pitchFamily="2" charset="0"/>
              </a:rPr>
              <a:t>djas</a:t>
            </a:r>
            <a:r>
              <a:rPr lang="en-US" sz="36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eas</a:t>
            </a:r>
            <a:r>
              <a:rPr lang="en-US" sz="3600" dirty="0" smtClean="0">
                <a:latin typeface="DevLys 010" pitchFamily="2" charset="0"/>
              </a:rPr>
              <a:t> </a:t>
            </a:r>
            <a:r>
              <a:rPr lang="en-US" sz="3600" dirty="0" err="1" smtClean="0">
                <a:latin typeface="DevLys 010" pitchFamily="2" charset="0"/>
              </a:rPr>
              <a:t>vH;fFkZ;ksa</a:t>
            </a:r>
            <a:r>
              <a:rPr lang="en-US" sz="3600" dirty="0" smtClean="0">
                <a:latin typeface="DevLys 010" pitchFamily="2" charset="0"/>
              </a:rPr>
              <a:t> dh la[;k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cjkcj</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vksiu</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600" b="1" dirty="0" err="1" smtClean="0">
                <a:latin typeface="DevLys 010" pitchFamily="2" charset="0"/>
              </a:rPr>
              <a:t>cSysV</a:t>
            </a:r>
            <a:r>
              <a:rPr lang="en-US" sz="3600" b="1" dirty="0" smtClean="0">
                <a:latin typeface="DevLys 010" pitchFamily="2" charset="0"/>
              </a:rPr>
              <a:t> ;</a:t>
            </a:r>
            <a:r>
              <a:rPr lang="en-US" sz="3600" b="1" dirty="0" err="1" smtClean="0">
                <a:latin typeface="DevLys 010" pitchFamily="2" charset="0"/>
              </a:rPr>
              <a:t>wfuV</a:t>
            </a:r>
            <a:r>
              <a:rPr lang="en-US" sz="3600" b="1" dirty="0" smtClean="0">
                <a:latin typeface="DevLys 010" pitchFamily="2" charset="0"/>
              </a:rPr>
              <a:t> </a:t>
            </a:r>
            <a:r>
              <a:rPr lang="en-US" sz="3600" b="1" dirty="0" err="1" smtClean="0">
                <a:latin typeface="DevLys 010" pitchFamily="2" charset="0"/>
              </a:rPr>
              <a:t>dk</a:t>
            </a:r>
            <a:r>
              <a:rPr lang="en-US" sz="3600" b="1" dirty="0" smtClean="0">
                <a:latin typeface="DevLys 010" pitchFamily="2" charset="0"/>
              </a:rPr>
              <a:t> 16oka </a:t>
            </a:r>
            <a:r>
              <a:rPr lang="en-US" b="1" dirty="0" smtClean="0">
                <a:latin typeface="Times New Roman" pitchFamily="18" charset="0"/>
                <a:cs typeface="Times New Roman" pitchFamily="18" charset="0"/>
              </a:rPr>
              <a:t>END</a:t>
            </a:r>
            <a:r>
              <a:rPr lang="en-US" sz="3600" b="1" dirty="0" smtClean="0">
                <a:latin typeface="DevLys 010" pitchFamily="2" charset="0"/>
              </a:rPr>
              <a:t> </a:t>
            </a:r>
            <a:r>
              <a:rPr lang="en-US" sz="3600" b="1" dirty="0" err="1" smtClean="0">
                <a:latin typeface="DevLys 010" pitchFamily="2" charset="0"/>
              </a:rPr>
              <a:t>cVu</a:t>
            </a:r>
            <a:r>
              <a:rPr lang="en-US" sz="3600" b="1" dirty="0" smtClean="0">
                <a:latin typeface="DevLys 010" pitchFamily="2" charset="0"/>
              </a:rPr>
              <a:t> </a:t>
            </a:r>
            <a:r>
              <a:rPr lang="en-US" sz="3600" b="1" dirty="0" err="1" smtClean="0">
                <a:latin typeface="DevLys 010" pitchFamily="2" charset="0"/>
              </a:rPr>
              <a:t>ugha</a:t>
            </a:r>
            <a:r>
              <a:rPr lang="en-US" sz="3600" b="1" dirty="0" smtClean="0">
                <a:latin typeface="DevLys 010" pitchFamily="2" charset="0"/>
              </a:rPr>
              <a:t> [</a:t>
            </a:r>
            <a:r>
              <a:rPr lang="en-US" sz="3600" b="1" dirty="0" err="1" smtClean="0">
                <a:latin typeface="DevLys 010" pitchFamily="2" charset="0"/>
              </a:rPr>
              <a:t>kksysa</a:t>
            </a:r>
            <a:r>
              <a:rPr lang="en-US" sz="3600" b="1"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vc</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doj</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cUn</a:t>
            </a:r>
            <a:r>
              <a:rPr lang="en-US" sz="3600" dirty="0" smtClean="0">
                <a:latin typeface="DevLys 010" pitchFamily="2" charset="0"/>
              </a:rPr>
              <a:t> </a:t>
            </a:r>
            <a:r>
              <a:rPr lang="en-US" sz="3600" dirty="0" err="1" smtClean="0">
                <a:latin typeface="DevLys 010" pitchFamily="2" charset="0"/>
              </a:rPr>
              <a:t>dj</a:t>
            </a:r>
            <a:r>
              <a:rPr lang="en-US" sz="3600" dirty="0" smtClean="0">
                <a:latin typeface="DevLys 010" pitchFamily="2" charset="0"/>
              </a:rPr>
              <a:t> </a:t>
            </a:r>
            <a:r>
              <a:rPr lang="en-US" sz="3600" dirty="0" err="1" smtClean="0">
                <a:latin typeface="DevLys 010" pitchFamily="2" charset="0"/>
              </a:rPr>
              <a:t>nsa</a:t>
            </a:r>
            <a:r>
              <a:rPr lang="en-US" sz="3600" dirty="0" smtClean="0">
                <a:latin typeface="DevLys 010" pitchFamily="2" charset="0"/>
              </a:rPr>
              <a:t>-</a:t>
            </a:r>
          </a:p>
          <a:p>
            <a:pPr algn="just"/>
            <a:endParaRPr lang="en-US" dirty="0"/>
          </a:p>
        </p:txBody>
      </p:sp>
      <p:sp>
        <p:nvSpPr>
          <p:cNvPr id="4" name="Title 1"/>
          <p:cNvSpPr txBox="1">
            <a:spLocks/>
          </p:cNvSpPr>
          <p:nvPr/>
        </p:nvSpPr>
        <p:spPr>
          <a:xfrm>
            <a:off x="228600" y="0"/>
            <a:ext cx="15240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2</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rmAutofit fontScale="90000"/>
          </a:bodyPr>
          <a:lstStyle/>
          <a:p>
            <a:pPr lvl="0"/>
            <a:r>
              <a:rPr lang="en-US" b="1" dirty="0" smtClean="0">
                <a:latin typeface="DevLys 010" pitchFamily="2" charset="0"/>
              </a:rPr>
              <a:t/>
            </a:r>
            <a:br>
              <a:rPr lang="en-US" b="1" dirty="0" smtClean="0">
                <a:latin typeface="DevLys 010" pitchFamily="2" charset="0"/>
              </a:rPr>
            </a:br>
            <a:r>
              <a:rPr lang="en-US" sz="4900" b="1" dirty="0" err="1" smtClean="0">
                <a:latin typeface="DevLys 010" pitchFamily="2" charset="0"/>
              </a:rPr>
              <a:t>daVªksy</a:t>
            </a:r>
            <a:r>
              <a:rPr lang="en-US" sz="4900" b="1" dirty="0" smtClean="0">
                <a:latin typeface="DevLys 010" pitchFamily="2" charset="0"/>
              </a:rPr>
              <a:t> ;</a:t>
            </a:r>
            <a:r>
              <a:rPr lang="en-US" sz="4900" b="1" dirty="0" err="1" smtClean="0">
                <a:latin typeface="DevLys 010" pitchFamily="2" charset="0"/>
              </a:rPr>
              <a:t>wfuV</a:t>
            </a:r>
            <a:r>
              <a:rPr lang="en-US" sz="4900" b="1" dirty="0" smtClean="0">
                <a:latin typeface="DevLys 010" pitchFamily="2" charset="0"/>
              </a:rPr>
              <a:t/>
            </a:r>
            <a:br>
              <a:rPr lang="en-US" sz="4900" b="1" dirty="0" smtClean="0">
                <a:latin typeface="DevLys 010" pitchFamily="2" charset="0"/>
              </a:rPr>
            </a:br>
            <a:endParaRPr lang="en-US" dirty="0"/>
          </a:p>
        </p:txBody>
      </p:sp>
      <p:sp>
        <p:nvSpPr>
          <p:cNvPr id="3" name="Content Placeholder 2"/>
          <p:cNvSpPr>
            <a:spLocks noGrp="1"/>
          </p:cNvSpPr>
          <p:nvPr>
            <p:ph idx="1"/>
          </p:nvPr>
        </p:nvSpPr>
        <p:spPr>
          <a:xfrm>
            <a:off x="457200" y="1752601"/>
            <a:ext cx="8229600" cy="4953000"/>
          </a:xfrm>
        </p:spPr>
        <p:txBody>
          <a:bodyPr/>
          <a:lstStyle/>
          <a:p>
            <a:pPr lvl="1" indent="-457200" algn="just" defTabSz="311150">
              <a:lnSpc>
                <a:spcPct val="90000"/>
              </a:lnSpc>
              <a:spcBef>
                <a:spcPct val="0"/>
              </a:spcBef>
              <a:spcAft>
                <a:spcPct val="35000"/>
              </a:spcAft>
              <a:buFont typeface="Arial" pitchFamily="34" charset="0"/>
              <a:buChar char="•"/>
            </a:pPr>
            <a:r>
              <a:rPr lang="en-US" sz="4000" dirty="0" err="1" smtClean="0">
                <a:latin typeface="DevLys 010" pitchFamily="2" charset="0"/>
              </a:rPr>
              <a:t>daVªksy</a:t>
            </a:r>
            <a:r>
              <a:rPr lang="en-US" sz="4000" dirty="0" smtClean="0">
                <a:latin typeface="DevLys 010" pitchFamily="2" charset="0"/>
              </a:rPr>
              <a:t> ;</a:t>
            </a:r>
            <a:r>
              <a:rPr lang="en-US" sz="4000" dirty="0" err="1" smtClean="0">
                <a:latin typeface="DevLys 010" pitchFamily="2" charset="0"/>
              </a:rPr>
              <a:t>wfuV</a:t>
            </a:r>
            <a:r>
              <a:rPr lang="en-US" sz="4000" dirty="0" smtClean="0">
                <a:latin typeface="DevLys 010" pitchFamily="2" charset="0"/>
              </a:rPr>
              <a:t> </a:t>
            </a:r>
            <a:r>
              <a:rPr lang="en-US" sz="4000" dirty="0" err="1" smtClean="0">
                <a:latin typeface="DevLys 010" pitchFamily="2" charset="0"/>
              </a:rPr>
              <a:t>ds</a:t>
            </a:r>
            <a:r>
              <a:rPr lang="en-US" sz="4000" dirty="0" smtClean="0">
                <a:latin typeface="DevLys 010" pitchFamily="2" charset="0"/>
              </a:rPr>
              <a:t> </a:t>
            </a:r>
            <a:r>
              <a:rPr lang="en-US" sz="4000" dirty="0" err="1" smtClean="0">
                <a:latin typeface="DevLys 010" pitchFamily="2" charset="0"/>
              </a:rPr>
              <a:t>lkFk</a:t>
            </a:r>
            <a:r>
              <a:rPr lang="en-US" sz="4000" dirty="0" smtClean="0">
                <a:latin typeface="DevLys 010" pitchFamily="2" charset="0"/>
              </a:rPr>
              <a:t> </a:t>
            </a:r>
            <a:r>
              <a:rPr lang="en-US" sz="4000" dirty="0" err="1" smtClean="0">
                <a:latin typeface="DevLys 010" pitchFamily="2" charset="0"/>
              </a:rPr>
              <a:t>izFke</a:t>
            </a:r>
            <a:r>
              <a:rPr lang="en-US" sz="4000" dirty="0" smtClean="0">
                <a:latin typeface="DevLys 010" pitchFamily="2" charset="0"/>
              </a:rPr>
              <a:t> </a:t>
            </a:r>
            <a:r>
              <a:rPr lang="en-US" sz="4000" dirty="0" err="1" smtClean="0">
                <a:latin typeface="DevLys 010" pitchFamily="2" charset="0"/>
              </a:rPr>
              <a:t>cSysV</a:t>
            </a:r>
            <a:r>
              <a:rPr lang="en-US" sz="4000" dirty="0" smtClean="0">
                <a:latin typeface="DevLys 010" pitchFamily="2" charset="0"/>
              </a:rPr>
              <a:t> </a:t>
            </a:r>
            <a:r>
              <a:rPr lang="en-US" sz="4000" dirty="0" err="1" smtClean="0">
                <a:latin typeface="DevLys 010" pitchFamily="2" charset="0"/>
              </a:rPr>
              <a:t>dks</a:t>
            </a:r>
            <a:r>
              <a:rPr lang="en-US" sz="4000" dirty="0" smtClean="0">
                <a:latin typeface="DevLys 010" pitchFamily="2" charset="0"/>
              </a:rPr>
              <a:t> </a:t>
            </a:r>
            <a:r>
              <a:rPr lang="en-US" sz="4000" dirty="0" err="1" smtClean="0">
                <a:latin typeface="DevLys 010" pitchFamily="2" charset="0"/>
              </a:rPr>
              <a:t>dusDV</a:t>
            </a:r>
            <a:r>
              <a:rPr lang="en-US" sz="4000" dirty="0" smtClean="0">
                <a:latin typeface="DevLys 010" pitchFamily="2" charset="0"/>
              </a:rPr>
              <a:t> </a:t>
            </a:r>
            <a:r>
              <a:rPr lang="en-US" sz="4000" dirty="0" err="1" smtClean="0">
                <a:latin typeface="DevLys 010" pitchFamily="2" charset="0"/>
              </a:rPr>
              <a:t>djsa</a:t>
            </a:r>
            <a:r>
              <a:rPr lang="en-US" sz="40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4000" dirty="0" err="1" smtClean="0">
                <a:latin typeface="DevLys 010" pitchFamily="2" charset="0"/>
              </a:rPr>
              <a:t>izFke</a:t>
            </a:r>
            <a:r>
              <a:rPr lang="en-US" sz="4000" dirty="0" smtClean="0">
                <a:latin typeface="DevLys 010" pitchFamily="2" charset="0"/>
              </a:rPr>
              <a:t> </a:t>
            </a:r>
            <a:r>
              <a:rPr lang="en-US" sz="4000" dirty="0" err="1" smtClean="0">
                <a:latin typeface="DevLys 010" pitchFamily="2" charset="0"/>
              </a:rPr>
              <a:t>cSysV</a:t>
            </a:r>
            <a:r>
              <a:rPr lang="en-US" sz="4000" dirty="0" smtClean="0">
                <a:latin typeface="DevLys 010" pitchFamily="2" charset="0"/>
              </a:rPr>
              <a:t> ;</a:t>
            </a:r>
            <a:r>
              <a:rPr lang="en-US" sz="4000" dirty="0" err="1" smtClean="0">
                <a:latin typeface="DevLys 010" pitchFamily="2" charset="0"/>
              </a:rPr>
              <a:t>wfuV</a:t>
            </a:r>
            <a:r>
              <a:rPr lang="en-US" sz="4000" dirty="0" smtClean="0">
                <a:latin typeface="DevLys 010" pitchFamily="2" charset="0"/>
              </a:rPr>
              <a:t> </a:t>
            </a:r>
            <a:r>
              <a:rPr lang="en-US" sz="4000" dirty="0" err="1" smtClean="0">
                <a:latin typeface="DevLys 010" pitchFamily="2" charset="0"/>
              </a:rPr>
              <a:t>ds</a:t>
            </a:r>
            <a:r>
              <a:rPr lang="en-US" sz="4000" dirty="0" smtClean="0">
                <a:latin typeface="DevLys 010" pitchFamily="2" charset="0"/>
              </a:rPr>
              <a:t> </a:t>
            </a:r>
            <a:r>
              <a:rPr lang="en-US" sz="4000" dirty="0" err="1" smtClean="0">
                <a:latin typeface="DevLys 010" pitchFamily="2" charset="0"/>
              </a:rPr>
              <a:t>lkFk</a:t>
            </a:r>
            <a:r>
              <a:rPr lang="en-US" sz="4000" dirty="0" smtClean="0">
                <a:latin typeface="DevLys 010" pitchFamily="2" charset="0"/>
              </a:rPr>
              <a:t> f}</a:t>
            </a:r>
            <a:r>
              <a:rPr lang="en-US" sz="4000" dirty="0" err="1" smtClean="0">
                <a:latin typeface="DevLys 010" pitchFamily="2" charset="0"/>
              </a:rPr>
              <a:t>rh</a:t>
            </a:r>
            <a:r>
              <a:rPr lang="en-US" sz="4000" dirty="0" smtClean="0">
                <a:latin typeface="DevLys 010" pitchFamily="2" charset="0"/>
              </a:rPr>
              <a:t>; </a:t>
            </a:r>
            <a:r>
              <a:rPr lang="en-US" sz="4000" dirty="0" err="1" smtClean="0">
                <a:latin typeface="DevLys 010" pitchFamily="2" charset="0"/>
              </a:rPr>
              <a:t>cSysV</a:t>
            </a:r>
            <a:r>
              <a:rPr lang="en-US" sz="4000" dirty="0" smtClean="0">
                <a:latin typeface="DevLys 010" pitchFamily="2" charset="0"/>
              </a:rPr>
              <a:t> ;</a:t>
            </a:r>
            <a:r>
              <a:rPr lang="en-US" sz="4000" dirty="0" err="1" smtClean="0">
                <a:latin typeface="DevLys 010" pitchFamily="2" charset="0"/>
              </a:rPr>
              <a:t>wfuV</a:t>
            </a:r>
            <a:r>
              <a:rPr lang="en-US" sz="4000" dirty="0" smtClean="0">
                <a:latin typeface="DevLys 010" pitchFamily="2" charset="0"/>
              </a:rPr>
              <a:t> </a:t>
            </a:r>
            <a:r>
              <a:rPr lang="en-US" sz="4000" dirty="0" err="1" smtClean="0">
                <a:latin typeface="DevLys 010" pitchFamily="2" charset="0"/>
              </a:rPr>
              <a:t>dks</a:t>
            </a:r>
            <a:r>
              <a:rPr lang="en-US" sz="4000" dirty="0" smtClean="0">
                <a:latin typeface="DevLys 010" pitchFamily="2" charset="0"/>
              </a:rPr>
              <a:t> </a:t>
            </a:r>
            <a:r>
              <a:rPr lang="en-US" sz="4000" dirty="0" err="1" smtClean="0">
                <a:latin typeface="DevLys 010" pitchFamily="2" charset="0"/>
              </a:rPr>
              <a:t>dusDV</a:t>
            </a:r>
            <a:r>
              <a:rPr lang="en-US" sz="4000" dirty="0" smtClean="0">
                <a:latin typeface="DevLys 010" pitchFamily="2" charset="0"/>
              </a:rPr>
              <a:t> </a:t>
            </a:r>
            <a:r>
              <a:rPr lang="en-US" sz="4000" dirty="0" err="1" smtClean="0">
                <a:latin typeface="DevLys 010" pitchFamily="2" charset="0"/>
              </a:rPr>
              <a:t>djsa</a:t>
            </a:r>
            <a:r>
              <a:rPr lang="en-US" sz="40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4000" dirty="0" err="1" smtClean="0">
                <a:latin typeface="DevLys 010" pitchFamily="2" charset="0"/>
              </a:rPr>
              <a:t>daVªksy</a:t>
            </a:r>
            <a:r>
              <a:rPr lang="en-US" sz="4000" dirty="0" smtClean="0">
                <a:latin typeface="DevLys 010" pitchFamily="2" charset="0"/>
              </a:rPr>
              <a:t> ;</a:t>
            </a:r>
            <a:r>
              <a:rPr lang="en-US" sz="4000" dirty="0" err="1" smtClean="0">
                <a:latin typeface="DevLys 010" pitchFamily="2" charset="0"/>
              </a:rPr>
              <a:t>wfuV</a:t>
            </a:r>
            <a:r>
              <a:rPr lang="en-US" sz="4000" dirty="0" smtClean="0">
                <a:latin typeface="DevLys 010" pitchFamily="2" charset="0"/>
              </a:rPr>
              <a:t> </a:t>
            </a:r>
            <a:r>
              <a:rPr lang="en-US" sz="4000" dirty="0" err="1" smtClean="0">
                <a:latin typeface="DevLys 010" pitchFamily="2" charset="0"/>
              </a:rPr>
              <a:t>dk</a:t>
            </a:r>
            <a:r>
              <a:rPr lang="en-US" sz="4000" dirty="0" smtClean="0">
                <a:latin typeface="DevLys 010" pitchFamily="2" charset="0"/>
              </a:rPr>
              <a:t> </a:t>
            </a:r>
            <a:r>
              <a:rPr lang="en-US" sz="4000" dirty="0" err="1" smtClean="0">
                <a:latin typeface="DevLys 010" pitchFamily="2" charset="0"/>
              </a:rPr>
              <a:t>ikWoj</a:t>
            </a:r>
            <a:r>
              <a:rPr lang="en-US" sz="4000" dirty="0" smtClean="0">
                <a:latin typeface="DevLys 010" pitchFamily="2" charset="0"/>
              </a:rPr>
              <a:t> </a:t>
            </a:r>
            <a:r>
              <a:rPr lang="en-US" sz="4000" dirty="0" err="1" smtClean="0">
                <a:latin typeface="DevLys 010" pitchFamily="2" charset="0"/>
              </a:rPr>
              <a:t>fLop</a:t>
            </a:r>
            <a:r>
              <a:rPr lang="en-US" sz="4000" dirty="0" smtClean="0">
                <a:latin typeface="DevLys 010" pitchFamily="2" charset="0"/>
              </a:rPr>
              <a:t> </a:t>
            </a:r>
            <a:r>
              <a:rPr lang="en-US" sz="4000" dirty="0" err="1" smtClean="0">
                <a:latin typeface="DevLys 010" pitchFamily="2" charset="0"/>
              </a:rPr>
              <a:t>vkWu</a:t>
            </a:r>
            <a:r>
              <a:rPr lang="en-US" sz="4000" dirty="0" smtClean="0">
                <a:latin typeface="DevLys 010" pitchFamily="2" charset="0"/>
              </a:rPr>
              <a:t> </a:t>
            </a:r>
            <a:r>
              <a:rPr lang="en-US" sz="4000" dirty="0" err="1" smtClean="0">
                <a:latin typeface="DevLys 010" pitchFamily="2" charset="0"/>
              </a:rPr>
              <a:t>djssa</a:t>
            </a:r>
            <a:r>
              <a:rPr lang="en-US" sz="4000" dirty="0" smtClean="0">
                <a:latin typeface="DevLys 010" pitchFamily="2" charset="0"/>
              </a:rPr>
              <a:t>-</a:t>
            </a:r>
          </a:p>
          <a:p>
            <a:endParaRPr lang="en-US" dirty="0"/>
          </a:p>
        </p:txBody>
      </p:sp>
      <p:sp>
        <p:nvSpPr>
          <p:cNvPr id="4" name="Title 1"/>
          <p:cNvSpPr txBox="1">
            <a:spLocks/>
          </p:cNvSpPr>
          <p:nvPr/>
        </p:nvSpPr>
        <p:spPr>
          <a:xfrm>
            <a:off x="228600" y="0"/>
            <a:ext cx="15240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3</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pPr lvl="0"/>
            <a:r>
              <a:rPr lang="en-US" b="1" dirty="0" smtClean="0">
                <a:latin typeface="DevLys 010" pitchFamily="2" charset="0"/>
              </a:rPr>
              <a:t/>
            </a:r>
            <a:br>
              <a:rPr lang="en-US" b="1" dirty="0" smtClean="0">
                <a:latin typeface="DevLys 010" pitchFamily="2" charset="0"/>
              </a:rPr>
            </a:br>
            <a:r>
              <a:rPr lang="en-US" sz="4900" b="1" dirty="0" smtClean="0">
                <a:latin typeface="Times New Roman" pitchFamily="18" charset="0"/>
                <a:cs typeface="Times New Roman" pitchFamily="18" charset="0"/>
              </a:rPr>
              <a:t>C-R-C</a:t>
            </a:r>
            <a:r>
              <a:rPr lang="en-US" sz="4900" b="1" dirty="0" smtClean="0">
                <a:latin typeface="DevLys 010" pitchFamily="2" charset="0"/>
              </a:rPr>
              <a:t/>
            </a:r>
            <a:br>
              <a:rPr lang="en-US" sz="4900" b="1" dirty="0" smtClean="0">
                <a:latin typeface="DevLys 010" pitchFamily="2" charset="0"/>
              </a:rPr>
            </a:br>
            <a:endParaRPr lang="en-US" dirty="0"/>
          </a:p>
        </p:txBody>
      </p:sp>
      <p:sp>
        <p:nvSpPr>
          <p:cNvPr id="3" name="Content Placeholder 2"/>
          <p:cNvSpPr>
            <a:spLocks noGrp="1"/>
          </p:cNvSpPr>
          <p:nvPr>
            <p:ph idx="1"/>
          </p:nvPr>
        </p:nvSpPr>
        <p:spPr>
          <a:xfrm>
            <a:off x="457200" y="1828801"/>
            <a:ext cx="8229600" cy="4724400"/>
          </a:xfrm>
        </p:spPr>
        <p:txBody>
          <a:bodyPr>
            <a:normAutofit/>
          </a:bodyPr>
          <a:lstStyle/>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daVªksy</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fjtYV</a:t>
            </a:r>
            <a:r>
              <a:rPr lang="en-US" sz="3600" dirty="0" smtClean="0">
                <a:latin typeface="DevLys 010" pitchFamily="2" charset="0"/>
              </a:rPr>
              <a:t> </a:t>
            </a:r>
            <a:r>
              <a:rPr lang="en-US" sz="3600" dirty="0" err="1" smtClean="0">
                <a:latin typeface="DevLys 010" pitchFamily="2" charset="0"/>
              </a:rPr>
              <a:t>lsD'ku</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kksysa</a:t>
            </a:r>
            <a:r>
              <a:rPr lang="en-US" sz="36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000" b="1" dirty="0" smtClean="0">
                <a:latin typeface="Times New Roman" pitchFamily="18" charset="0"/>
                <a:cs typeface="Times New Roman" pitchFamily="18" charset="0"/>
              </a:rPr>
              <a:t>Close</a:t>
            </a:r>
            <a:r>
              <a:rPr lang="en-US" sz="3000" dirty="0" smtClean="0">
                <a:latin typeface="Times New Roman" pitchFamily="18" charset="0"/>
                <a:cs typeface="Times New Roman" pitchFamily="18" charset="0"/>
              </a:rPr>
              <a:t>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nck;sa</a:t>
            </a:r>
            <a:r>
              <a:rPr lang="en-US" sz="3600" dirty="0" smtClean="0">
                <a:latin typeface="DevLys 010" pitchFamily="2" charset="0"/>
              </a:rPr>
              <a:t> </a:t>
            </a:r>
            <a:r>
              <a:rPr lang="en-US" sz="3600" dirty="0" err="1" smtClean="0">
                <a:latin typeface="DevLys 010" pitchFamily="2" charset="0"/>
              </a:rPr>
              <a:t>vkSj</a:t>
            </a:r>
            <a:r>
              <a:rPr lang="en-US" sz="3600" dirty="0" smtClean="0">
                <a:latin typeface="DevLys 010" pitchFamily="2" charset="0"/>
              </a:rPr>
              <a:t> </a:t>
            </a:r>
            <a:r>
              <a:rPr lang="en-US" sz="3000" b="1" dirty="0" smtClean="0">
                <a:latin typeface="Times New Roman" pitchFamily="18" charset="0"/>
                <a:cs typeface="Times New Roman" pitchFamily="18" charset="0"/>
              </a:rPr>
              <a:t>Poll Closed </a:t>
            </a:r>
            <a:r>
              <a:rPr lang="en-US" sz="3600" dirty="0" err="1" smtClean="0">
                <a:latin typeface="DevLys 010" pitchFamily="2" charset="0"/>
              </a:rPr>
              <a:t>fMLIys</a:t>
            </a:r>
            <a:r>
              <a:rPr lang="en-US" sz="3600" dirty="0" smtClean="0">
                <a:latin typeface="DevLys 010" pitchFamily="2" charset="0"/>
              </a:rPr>
              <a:t> dh </a:t>
            </a:r>
            <a:r>
              <a:rPr lang="en-US" sz="3600" dirty="0" err="1" smtClean="0">
                <a:latin typeface="DevLys 010" pitchFamily="2" charset="0"/>
              </a:rPr>
              <a:t>izrh</a:t>
            </a:r>
            <a:r>
              <a:rPr lang="en-US" sz="3600" dirty="0" smtClean="0">
                <a:latin typeface="DevLys 010" pitchFamily="2" charset="0"/>
              </a:rPr>
              <a:t>{</a:t>
            </a:r>
            <a:r>
              <a:rPr lang="en-US" sz="3600" dirty="0" err="1" smtClean="0">
                <a:latin typeface="DevLys 010" pitchFamily="2" charset="0"/>
              </a:rPr>
              <a:t>kk</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vc</a:t>
            </a:r>
            <a:r>
              <a:rPr lang="en-US" sz="3600" dirty="0" smtClean="0">
                <a:latin typeface="DevLys 010" pitchFamily="2" charset="0"/>
              </a:rPr>
              <a:t> </a:t>
            </a:r>
            <a:r>
              <a:rPr lang="en-US" sz="3000" b="1" dirty="0" smtClean="0">
                <a:latin typeface="Times New Roman" pitchFamily="18" charset="0"/>
                <a:cs typeface="Times New Roman" pitchFamily="18" charset="0"/>
              </a:rPr>
              <a:t>Result-1</a:t>
            </a:r>
            <a:r>
              <a:rPr lang="en-US" sz="3600" dirty="0" smtClean="0">
                <a:latin typeface="Times New Roman" pitchFamily="18" charset="0"/>
                <a:cs typeface="Times New Roman" pitchFamily="18" charset="0"/>
              </a:rPr>
              <a:t>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nck;sa</a:t>
            </a:r>
            <a:r>
              <a:rPr lang="en-US" sz="3600" dirty="0" smtClean="0">
                <a:latin typeface="DevLys 010" pitchFamily="2" charset="0"/>
              </a:rPr>
              <a:t> </a:t>
            </a:r>
            <a:r>
              <a:rPr lang="en-US" sz="3600" dirty="0" err="1" smtClean="0">
                <a:latin typeface="DevLys 010" pitchFamily="2" charset="0"/>
              </a:rPr>
              <a:t>vkSj</a:t>
            </a:r>
            <a:r>
              <a:rPr lang="en-US" sz="3600" dirty="0" smtClean="0">
                <a:latin typeface="DevLys 010" pitchFamily="2" charset="0"/>
              </a:rPr>
              <a:t> </a:t>
            </a:r>
            <a:r>
              <a:rPr lang="en-US" sz="3000" b="1" dirty="0" smtClean="0">
                <a:latin typeface="Times New Roman" pitchFamily="18" charset="0"/>
                <a:cs typeface="Times New Roman" pitchFamily="18" charset="0"/>
              </a:rPr>
              <a:t>END</a:t>
            </a:r>
            <a:r>
              <a:rPr lang="en-US" sz="3000" dirty="0" smtClean="0">
                <a:latin typeface="Times New Roman" pitchFamily="18" charset="0"/>
                <a:cs typeface="Times New Roman" pitchFamily="18" charset="0"/>
              </a:rPr>
              <a:t> </a:t>
            </a:r>
            <a:r>
              <a:rPr lang="en-US" sz="3600" dirty="0" err="1" smtClean="0">
                <a:latin typeface="DevLys 010" pitchFamily="2" charset="0"/>
              </a:rPr>
              <a:t>fMLIys</a:t>
            </a:r>
            <a:r>
              <a:rPr lang="en-US" sz="3600" dirty="0" smtClean="0">
                <a:latin typeface="DevLys 010" pitchFamily="2" charset="0"/>
              </a:rPr>
              <a:t> dh </a:t>
            </a:r>
            <a:r>
              <a:rPr lang="en-US" sz="3600" dirty="0" err="1" smtClean="0">
                <a:latin typeface="DevLys 010" pitchFamily="2" charset="0"/>
              </a:rPr>
              <a:t>izrh</a:t>
            </a:r>
            <a:r>
              <a:rPr lang="en-US" sz="3600" dirty="0" smtClean="0">
                <a:latin typeface="DevLys 010" pitchFamily="2" charset="0"/>
              </a:rPr>
              <a:t>{</a:t>
            </a:r>
            <a:r>
              <a:rPr lang="en-US" sz="3600" dirty="0" err="1" smtClean="0">
                <a:latin typeface="DevLys 010" pitchFamily="2" charset="0"/>
              </a:rPr>
              <a:t>kk</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vc</a:t>
            </a:r>
            <a:r>
              <a:rPr lang="en-US" sz="3600" dirty="0" smtClean="0">
                <a:latin typeface="DevLys 010" pitchFamily="2" charset="0"/>
              </a:rPr>
              <a:t> </a:t>
            </a:r>
            <a:r>
              <a:rPr lang="en-US" sz="3000" b="1" dirty="0" smtClean="0">
                <a:latin typeface="Times New Roman" pitchFamily="18" charset="0"/>
                <a:cs typeface="Times New Roman" pitchFamily="18" charset="0"/>
              </a:rPr>
              <a:t>Clear</a:t>
            </a:r>
            <a:r>
              <a:rPr lang="en-US" sz="3600" dirty="0" smtClean="0">
                <a:latin typeface="Times New Roman" pitchFamily="18" charset="0"/>
                <a:cs typeface="Times New Roman" pitchFamily="18" charset="0"/>
              </a:rPr>
              <a:t>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nck;sa</a:t>
            </a:r>
            <a:r>
              <a:rPr lang="en-US" sz="3600" dirty="0" smtClean="0">
                <a:latin typeface="DevLys 010" pitchFamily="2" charset="0"/>
              </a:rPr>
              <a:t> </a:t>
            </a:r>
            <a:r>
              <a:rPr lang="en-US" sz="3600" dirty="0" err="1" smtClean="0">
                <a:latin typeface="DevLys 010" pitchFamily="2" charset="0"/>
              </a:rPr>
              <a:t>vkSj</a:t>
            </a:r>
            <a:r>
              <a:rPr lang="en-US" sz="3600" dirty="0" smtClean="0">
                <a:latin typeface="DevLys 010" pitchFamily="2" charset="0"/>
              </a:rPr>
              <a:t> </a:t>
            </a:r>
            <a:r>
              <a:rPr lang="en-US" sz="3000" b="1" dirty="0" smtClean="0">
                <a:latin typeface="Times New Roman" pitchFamily="18" charset="0"/>
                <a:cs typeface="Times New Roman" pitchFamily="18" charset="0"/>
              </a:rPr>
              <a:t>END</a:t>
            </a:r>
            <a:r>
              <a:rPr lang="en-US" sz="3000" dirty="0" smtClean="0">
                <a:latin typeface="Times New Roman" pitchFamily="18" charset="0"/>
                <a:cs typeface="Times New Roman" pitchFamily="18" charset="0"/>
              </a:rPr>
              <a:t> </a:t>
            </a:r>
            <a:r>
              <a:rPr lang="en-US" sz="3600" dirty="0" err="1" smtClean="0">
                <a:latin typeface="DevLys 010" pitchFamily="2" charset="0"/>
              </a:rPr>
              <a:t>fMLIys</a:t>
            </a:r>
            <a:r>
              <a:rPr lang="en-US" sz="3600" dirty="0" smtClean="0">
                <a:latin typeface="DevLys 010" pitchFamily="2" charset="0"/>
              </a:rPr>
              <a:t> dh </a:t>
            </a:r>
            <a:r>
              <a:rPr lang="en-US" sz="3600" dirty="0" err="1" smtClean="0">
                <a:latin typeface="DevLys 010" pitchFamily="2" charset="0"/>
              </a:rPr>
              <a:t>izrh</a:t>
            </a:r>
            <a:r>
              <a:rPr lang="en-US" sz="3600" dirty="0" smtClean="0">
                <a:latin typeface="DevLys 010" pitchFamily="2" charset="0"/>
              </a:rPr>
              <a:t>{</a:t>
            </a:r>
            <a:r>
              <a:rPr lang="en-US" sz="3600" dirty="0" err="1" smtClean="0">
                <a:latin typeface="DevLys 010" pitchFamily="2" charset="0"/>
              </a:rPr>
              <a:t>kk</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endParaRPr lang="en-US" dirty="0"/>
          </a:p>
        </p:txBody>
      </p:sp>
      <p:sp>
        <p:nvSpPr>
          <p:cNvPr id="4" name="Title 1"/>
          <p:cNvSpPr txBox="1">
            <a:spLocks/>
          </p:cNvSpPr>
          <p:nvPr/>
        </p:nvSpPr>
        <p:spPr>
          <a:xfrm>
            <a:off x="228600" y="76200"/>
            <a:ext cx="15240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4</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838200"/>
            <a:ext cx="8839200" cy="1143000"/>
          </a:xfrm>
        </p:spPr>
        <p:txBody>
          <a:bodyPr>
            <a:normAutofit fontScale="90000"/>
          </a:bodyPr>
          <a:lstStyle/>
          <a:p>
            <a:pPr lvl="0"/>
            <a:r>
              <a:rPr lang="en-US" b="1" dirty="0" smtClean="0">
                <a:latin typeface="DevLys 010" pitchFamily="2" charset="0"/>
              </a:rPr>
              <a:t/>
            </a:r>
            <a:br>
              <a:rPr lang="en-US" b="1" dirty="0" smtClean="0">
                <a:latin typeface="DevLys 010" pitchFamily="2" charset="0"/>
              </a:rPr>
            </a:br>
            <a:r>
              <a:rPr lang="en-US" sz="3100" b="1" dirty="0" smtClean="0">
                <a:latin typeface="Times New Roman" pitchFamily="18" charset="0"/>
                <a:cs typeface="Times New Roman" pitchFamily="18" charset="0"/>
              </a:rPr>
              <a:t>Clear- </a:t>
            </a:r>
            <a:r>
              <a:rPr lang="en-US" sz="3100" dirty="0" smtClean="0">
                <a:latin typeface="Times New Roman" pitchFamily="18" charset="0"/>
                <a:cs typeface="Times New Roman" pitchFamily="18" charset="0"/>
              </a:rPr>
              <a:t>Invalid Operation-</a:t>
            </a:r>
            <a:r>
              <a:rPr lang="en-US" sz="3100" b="1" dirty="0" smtClean="0">
                <a:latin typeface="Times New Roman" pitchFamily="18" charset="0"/>
                <a:cs typeface="Times New Roman" pitchFamily="18" charset="0"/>
              </a:rPr>
              <a:t> </a:t>
            </a:r>
            <a:r>
              <a:rPr lang="en-US" sz="3100" b="1" dirty="0" err="1" smtClean="0">
                <a:latin typeface="Times New Roman" pitchFamily="18" charset="0"/>
                <a:cs typeface="Times New Roman" pitchFamily="18" charset="0"/>
              </a:rPr>
              <a:t>Cand.Set</a:t>
            </a:r>
            <a:r>
              <a:rPr lang="en-US" sz="4000" b="1" dirty="0" smtClean="0">
                <a:latin typeface="DevLys 010" pitchFamily="2" charset="0"/>
              </a:rPr>
              <a:t/>
            </a:r>
            <a:br>
              <a:rPr lang="en-US" sz="4000" b="1" dirty="0" smtClean="0">
                <a:latin typeface="DevLys 010" pitchFamily="2" charset="0"/>
              </a:rPr>
            </a:br>
            <a:endParaRPr lang="en-US" sz="4000" dirty="0"/>
          </a:p>
        </p:txBody>
      </p:sp>
      <p:sp>
        <p:nvSpPr>
          <p:cNvPr id="3" name="Content Placeholder 2"/>
          <p:cNvSpPr>
            <a:spLocks noGrp="1"/>
          </p:cNvSpPr>
          <p:nvPr>
            <p:ph idx="1"/>
          </p:nvPr>
        </p:nvSpPr>
        <p:spPr>
          <a:xfrm>
            <a:off x="533400" y="1828800"/>
            <a:ext cx="8229600" cy="3840163"/>
          </a:xfrm>
        </p:spPr>
        <p:txBody>
          <a:bodyPr>
            <a:normAutofit/>
          </a:bodyPr>
          <a:lstStyle/>
          <a:p>
            <a:pPr lvl="1" indent="-457200" algn="just" defTabSz="311150">
              <a:lnSpc>
                <a:spcPct val="90000"/>
              </a:lnSpc>
              <a:spcBef>
                <a:spcPct val="0"/>
              </a:spcBef>
              <a:spcAft>
                <a:spcPct val="35000"/>
              </a:spcAft>
              <a:buFont typeface="Arial" pitchFamily="34" charset="0"/>
              <a:buChar char="•"/>
            </a:pPr>
            <a:r>
              <a:rPr lang="en-US" sz="3200" dirty="0" smtClean="0">
                <a:latin typeface="DevLys 010" pitchFamily="2" charset="0"/>
              </a:rPr>
              <a:t>;fn </a:t>
            </a:r>
            <a:r>
              <a:rPr lang="en-US" dirty="0" smtClean="0">
                <a:latin typeface="Times New Roman" pitchFamily="18" charset="0"/>
                <a:cs typeface="Times New Roman" pitchFamily="18" charset="0"/>
              </a:rPr>
              <a:t>Memory Changed </a:t>
            </a:r>
            <a:r>
              <a:rPr lang="en-US" sz="3200" dirty="0" err="1" smtClean="0">
                <a:latin typeface="DevLys 010" pitchFamily="2" charset="0"/>
                <a:cs typeface="Times New Roman" pitchFamily="18" charset="0"/>
              </a:rPr>
              <a:t>fMLIys</a:t>
            </a:r>
            <a:r>
              <a:rPr lang="en-US" sz="3200" dirty="0" smtClean="0">
                <a:latin typeface="DevLys 010" pitchFamily="2" charset="0"/>
                <a:cs typeface="Times New Roman" pitchFamily="18" charset="0"/>
              </a:rPr>
              <a:t> </a:t>
            </a:r>
            <a:r>
              <a:rPr lang="en-US" sz="20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vkrk</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gS</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rks</a:t>
            </a:r>
            <a:r>
              <a:rPr lang="en-US" sz="3200" dirty="0" smtClean="0">
                <a:latin typeface="DevLys 010" pitchFamily="2" charset="0"/>
                <a:cs typeface="Times New Roman" pitchFamily="18" charset="0"/>
              </a:rPr>
              <a:t> </a:t>
            </a:r>
            <a:r>
              <a:rPr lang="en-US" sz="3200" b="1" dirty="0" err="1" smtClean="0">
                <a:latin typeface="DevLys 010" pitchFamily="2" charset="0"/>
                <a:cs typeface="Times New Roman" pitchFamily="18" charset="0"/>
              </a:rPr>
              <a:t>fDy;j</a:t>
            </a:r>
            <a:r>
              <a:rPr lang="en-US" sz="3200" b="1" dirty="0" smtClean="0">
                <a:latin typeface="DevLys 010" pitchFamily="2" charset="0"/>
                <a:cs typeface="Times New Roman" pitchFamily="18" charset="0"/>
              </a:rPr>
              <a:t> </a:t>
            </a:r>
            <a:r>
              <a:rPr lang="en-US" sz="3200" b="1" dirty="0" err="1" smtClean="0">
                <a:latin typeface="DevLys 010" pitchFamily="2" charset="0"/>
                <a:cs typeface="Times New Roman" pitchFamily="18" charset="0"/>
              </a:rPr>
              <a:t>cVu</a:t>
            </a:r>
            <a:r>
              <a:rPr lang="en-US" sz="3200" b="1"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nck,a</a:t>
            </a:r>
            <a:r>
              <a:rPr lang="en-US" sz="3200" dirty="0" smtClean="0">
                <a:latin typeface="DevLys 010" pitchFamily="2" charset="0"/>
                <a:cs typeface="Times New Roman" pitchFamily="18" charset="0"/>
              </a:rPr>
              <a:t> j[</a:t>
            </a:r>
            <a:r>
              <a:rPr lang="en-US" sz="3200" dirty="0" err="1" smtClean="0">
                <a:latin typeface="DevLys 010" pitchFamily="2" charset="0"/>
                <a:cs typeface="Times New Roman" pitchFamily="18" charset="0"/>
              </a:rPr>
              <a:t>ksa</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fQj</a:t>
            </a:r>
            <a:r>
              <a:rPr lang="en-US" sz="3200" dirty="0" smtClean="0">
                <a:latin typeface="DevLys 010" pitchFamily="2" charset="0"/>
                <a:cs typeface="Times New Roman" pitchFamily="18" charset="0"/>
              </a:rPr>
              <a:t> </a:t>
            </a:r>
            <a:r>
              <a:rPr lang="en-US" sz="3200" dirty="0" smtClean="0">
                <a:latin typeface="Times New Roman" pitchFamily="18" charset="0"/>
                <a:cs typeface="Times New Roman" pitchFamily="18" charset="0"/>
              </a:rPr>
              <a:t>Invalid Operation </a:t>
            </a:r>
            <a:r>
              <a:rPr lang="en-US" sz="3200" dirty="0" err="1" smtClean="0">
                <a:latin typeface="DevLys 010" pitchFamily="2" charset="0"/>
                <a:cs typeface="Times New Roman" pitchFamily="18" charset="0"/>
              </a:rPr>
              <a:t>fMLIys</a:t>
            </a:r>
            <a:r>
              <a:rPr lang="en-US" sz="3200" dirty="0" smtClean="0">
                <a:latin typeface="DevLys 010" pitchFamily="2" charset="0"/>
                <a:cs typeface="Times New Roman" pitchFamily="18" charset="0"/>
              </a:rPr>
              <a:t> fn[</a:t>
            </a:r>
            <a:r>
              <a:rPr lang="en-US" sz="3200" dirty="0" err="1" smtClean="0">
                <a:latin typeface="DevLys 010" pitchFamily="2" charset="0"/>
                <a:cs typeface="Times New Roman" pitchFamily="18" charset="0"/>
              </a:rPr>
              <a:t>kkbZ</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nsus</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ij</a:t>
            </a:r>
            <a:r>
              <a:rPr lang="en-US" sz="3200" dirty="0" smtClean="0">
                <a:latin typeface="DevLys 010" pitchFamily="2" charset="0"/>
                <a:cs typeface="Times New Roman" pitchFamily="18" charset="0"/>
              </a:rPr>
              <a:t> </a:t>
            </a:r>
            <a:r>
              <a:rPr lang="en-US" sz="3200" b="1" dirty="0" err="1" smtClean="0">
                <a:latin typeface="DevLys 010" pitchFamily="2" charset="0"/>
                <a:cs typeface="Times New Roman" pitchFamily="18" charset="0"/>
              </a:rPr>
              <a:t>dsUM</a:t>
            </a:r>
            <a:r>
              <a:rPr lang="en-US" sz="3200" b="1" dirty="0" smtClean="0">
                <a:latin typeface="DevLys 010" pitchFamily="2" charset="0"/>
                <a:cs typeface="Times New Roman" pitchFamily="18" charset="0"/>
              </a:rPr>
              <a:t> </a:t>
            </a:r>
            <a:r>
              <a:rPr lang="en-US" sz="3200" b="1" dirty="0" err="1" smtClean="0">
                <a:latin typeface="DevLys 010" pitchFamily="2" charset="0"/>
                <a:cs typeface="Times New Roman" pitchFamily="18" charset="0"/>
              </a:rPr>
              <a:t>lsV</a:t>
            </a:r>
            <a:r>
              <a:rPr lang="en-US" sz="3200" b="1" dirty="0" smtClean="0">
                <a:latin typeface="DevLys 010" pitchFamily="2" charset="0"/>
                <a:cs typeface="Times New Roman" pitchFamily="18" charset="0"/>
              </a:rPr>
              <a:t> </a:t>
            </a:r>
            <a:r>
              <a:rPr lang="en-US" sz="3200" b="1" dirty="0" err="1" smtClean="0">
                <a:latin typeface="DevLys 010" pitchFamily="2" charset="0"/>
                <a:cs typeface="Times New Roman" pitchFamily="18" charset="0"/>
              </a:rPr>
              <a:t>cVu</a:t>
            </a:r>
            <a:r>
              <a:rPr lang="en-US" sz="3200" b="1"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Hkh</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lkFk</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esa</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djhc</a:t>
            </a:r>
            <a:r>
              <a:rPr lang="en-US" sz="3200" dirty="0" smtClean="0">
                <a:latin typeface="DevLys 010" pitchFamily="2" charset="0"/>
                <a:cs typeface="Times New Roman" pitchFamily="18" charset="0"/>
              </a:rPr>
              <a:t> 10 </a:t>
            </a:r>
            <a:r>
              <a:rPr lang="en-US" sz="3200" dirty="0" err="1" smtClean="0">
                <a:latin typeface="DevLys 010" pitchFamily="2" charset="0"/>
                <a:cs typeface="Times New Roman" pitchFamily="18" charset="0"/>
              </a:rPr>
              <a:t>lsdUM</a:t>
            </a:r>
            <a:r>
              <a:rPr lang="en-US" sz="3200" dirty="0" smtClean="0">
                <a:latin typeface="DevLys 010" pitchFamily="2" charset="0"/>
                <a:cs typeface="Times New Roman" pitchFamily="18" charset="0"/>
              </a:rPr>
              <a:t> rd </a:t>
            </a:r>
            <a:r>
              <a:rPr lang="en-US" sz="3200" dirty="0" err="1" smtClean="0">
                <a:latin typeface="DevLys 010" pitchFamily="2" charset="0"/>
                <a:cs typeface="Times New Roman" pitchFamily="18" charset="0"/>
              </a:rPr>
              <a:t>nck</a:t>
            </a:r>
            <a:r>
              <a:rPr lang="en-US" sz="3200" dirty="0" smtClean="0">
                <a:latin typeface="DevLys 010" pitchFamily="2" charset="0"/>
                <a:cs typeface="Times New Roman" pitchFamily="18" charset="0"/>
              </a:rPr>
              <a:t>, j[</a:t>
            </a:r>
            <a:r>
              <a:rPr lang="en-US" sz="3200" dirty="0" err="1" smtClean="0">
                <a:latin typeface="DevLys 010" pitchFamily="2" charset="0"/>
                <a:cs typeface="Times New Roman" pitchFamily="18" charset="0"/>
              </a:rPr>
              <a:t>ksa</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fMyh'ku</a:t>
            </a:r>
            <a:r>
              <a:rPr lang="en-US" sz="3200" dirty="0" smtClean="0">
                <a:latin typeface="DevLys 010" pitchFamily="2" charset="0"/>
                <a:cs typeface="Times New Roman" pitchFamily="18" charset="0"/>
              </a:rPr>
              <a:t> dh </a:t>
            </a:r>
            <a:r>
              <a:rPr lang="en-US" sz="3200" dirty="0" err="1" smtClean="0">
                <a:latin typeface="DevLys 010" pitchFamily="2" charset="0"/>
                <a:cs typeface="Times New Roman" pitchFamily="18" charset="0"/>
              </a:rPr>
              <a:t>izfØ;k</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izkjaHk</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gks</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tk,xh</a:t>
            </a:r>
            <a:r>
              <a:rPr lang="en-US" sz="3200" dirty="0" smtClean="0">
                <a:latin typeface="DevLys 010" pitchFamily="2" charset="0"/>
                <a:cs typeface="Times New Roman" pitchFamily="18" charset="0"/>
              </a:rPr>
              <a:t>-</a:t>
            </a:r>
          </a:p>
          <a:p>
            <a:pPr lvl="1" indent="-457200" algn="just" defTabSz="311150">
              <a:lnSpc>
                <a:spcPct val="90000"/>
              </a:lnSpc>
              <a:spcBef>
                <a:spcPct val="0"/>
              </a:spcBef>
              <a:spcAft>
                <a:spcPct val="35000"/>
              </a:spcAft>
              <a:buFont typeface="Arial" pitchFamily="34" charset="0"/>
              <a:buChar char="•"/>
            </a:pPr>
            <a:r>
              <a:rPr lang="en-US" sz="3200" dirty="0" err="1" smtClean="0">
                <a:latin typeface="DevLys 010" pitchFamily="2" charset="0"/>
                <a:cs typeface="Times New Roman" pitchFamily="18" charset="0"/>
              </a:rPr>
              <a:t>fMyh'ku</a:t>
            </a:r>
            <a:r>
              <a:rPr lang="en-US" sz="3200" dirty="0" smtClean="0">
                <a:latin typeface="DevLys 010" pitchFamily="2" charset="0"/>
                <a:cs typeface="Times New Roman" pitchFamily="18" charset="0"/>
              </a:rPr>
              <a:t> dh </a:t>
            </a:r>
            <a:r>
              <a:rPr lang="en-US" sz="3200" dirty="0" err="1" smtClean="0">
                <a:latin typeface="DevLys 010" pitchFamily="2" charset="0"/>
                <a:cs typeface="Times New Roman" pitchFamily="18" charset="0"/>
              </a:rPr>
              <a:t>izfØ;k</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lekIr</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gksus</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ds</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ckn</a:t>
            </a:r>
            <a:r>
              <a:rPr lang="en-US" sz="3200" dirty="0" smtClean="0">
                <a:latin typeface="DevLys 010" pitchFamily="2" charset="0"/>
                <a:cs typeface="Times New Roman" pitchFamily="18" charset="0"/>
              </a:rPr>
              <a:t> </a:t>
            </a:r>
            <a:r>
              <a:rPr lang="en-US" sz="3200" b="1" dirty="0" err="1" smtClean="0">
                <a:latin typeface="DevLys 010" pitchFamily="2" charset="0"/>
                <a:cs typeface="Times New Roman" pitchFamily="18" charset="0"/>
              </a:rPr>
              <a:t>ikoj</a:t>
            </a:r>
            <a:r>
              <a:rPr lang="en-US" sz="3200" b="1" dirty="0" smtClean="0">
                <a:latin typeface="DevLys 010" pitchFamily="2" charset="0"/>
                <a:cs typeface="Times New Roman" pitchFamily="18" charset="0"/>
              </a:rPr>
              <a:t> </a:t>
            </a:r>
            <a:r>
              <a:rPr lang="en-US" sz="3200" b="1" dirty="0" err="1" smtClean="0">
                <a:latin typeface="DevLys 010" pitchFamily="2" charset="0"/>
                <a:cs typeface="Times New Roman" pitchFamily="18" charset="0"/>
              </a:rPr>
              <a:t>cVu</a:t>
            </a:r>
            <a:r>
              <a:rPr lang="en-US" sz="3200" b="1"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vkWQ</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dj</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fQj</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ls</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vkWu</a:t>
            </a:r>
            <a:r>
              <a:rPr lang="en-US" sz="3200" dirty="0" smtClean="0">
                <a:latin typeface="DevLys 010" pitchFamily="2" charset="0"/>
                <a:cs typeface="Times New Roman" pitchFamily="18" charset="0"/>
              </a:rPr>
              <a:t> </a:t>
            </a:r>
            <a:r>
              <a:rPr lang="en-US" sz="3200" dirty="0" err="1" smtClean="0">
                <a:latin typeface="DevLys 010" pitchFamily="2" charset="0"/>
                <a:cs typeface="Times New Roman" pitchFamily="18" charset="0"/>
              </a:rPr>
              <a:t>djsa</a:t>
            </a:r>
            <a:r>
              <a:rPr lang="en-US" sz="3200" dirty="0" smtClean="0">
                <a:latin typeface="DevLys 010" pitchFamily="2" charset="0"/>
                <a:cs typeface="Times New Roman" pitchFamily="18" charset="0"/>
              </a:rPr>
              <a:t>-</a:t>
            </a:r>
          </a:p>
          <a:p>
            <a:pPr lvl="1" indent="-457200" algn="just" defTabSz="311150">
              <a:lnSpc>
                <a:spcPct val="90000"/>
              </a:lnSpc>
              <a:spcBef>
                <a:spcPct val="0"/>
              </a:spcBef>
              <a:spcAft>
                <a:spcPct val="35000"/>
              </a:spcAft>
              <a:buFont typeface="Arial" pitchFamily="34" charset="0"/>
              <a:buChar char="•"/>
            </a:pPr>
            <a:endParaRPr lang="en-US" sz="3200" dirty="0" smtClean="0"/>
          </a:p>
        </p:txBody>
      </p:sp>
      <p:sp>
        <p:nvSpPr>
          <p:cNvPr id="4" name="Title 1"/>
          <p:cNvSpPr txBox="1">
            <a:spLocks/>
          </p:cNvSpPr>
          <p:nvPr/>
        </p:nvSpPr>
        <p:spPr>
          <a:xfrm>
            <a:off x="228600" y="76200"/>
            <a:ext cx="2971800" cy="1295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0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0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defTabSz="914400" rtl="0" eaLnBrk="1" fontAlgn="auto" latinLnBrk="0" hangingPunct="1">
              <a:lnSpc>
                <a:spcPct val="100000"/>
              </a:lnSpc>
              <a:spcBef>
                <a:spcPct val="0"/>
              </a:spcBef>
              <a:spcAft>
                <a:spcPts val="0"/>
              </a:spcAft>
              <a:buClrTx/>
              <a:buSzTx/>
              <a:buFontTx/>
              <a:buNone/>
              <a:tabLst/>
              <a:defRPr/>
            </a:pPr>
            <a:r>
              <a:rPr kumimoji="0" lang="en-US" sz="3600" b="1" i="0" u="sng" strike="noStrike" kern="1200" cap="none" spc="0" normalizeH="0" baseline="0" noProof="0" dirty="0" err="1" smtClean="0">
                <a:ln>
                  <a:noFill/>
                </a:ln>
                <a:solidFill>
                  <a:schemeClr val="tx1"/>
                </a:solidFill>
                <a:effectLst/>
                <a:uLnTx/>
                <a:uFillTx/>
                <a:latin typeface="DevLys 010" pitchFamily="2" charset="0"/>
                <a:ea typeface="+mj-ea"/>
                <a:cs typeface="+mj-cs"/>
              </a:rPr>
              <a:t>vfrfjDr</a:t>
            </a:r>
            <a:r>
              <a:rPr kumimoji="0" lang="en-US" sz="3600" b="1" i="0" u="sng" strike="noStrike" kern="1200" cap="none" spc="0" normalizeH="0" baseline="0" noProof="0" dirty="0" smtClean="0">
                <a:ln>
                  <a:noFill/>
                </a:ln>
                <a:solidFill>
                  <a:schemeClr val="tx1"/>
                </a:solidFill>
                <a:effectLst/>
                <a:uLnTx/>
                <a:uFillTx/>
                <a:latin typeface="DevLys 010" pitchFamily="2" charset="0"/>
                <a:ea typeface="+mj-ea"/>
                <a:cs typeface="+mj-cs"/>
              </a:rPr>
              <a:t> LVsi&amp;4 </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800" b="1" dirty="0" err="1" smtClean="0">
                <a:latin typeface="DevLys 010" pitchFamily="2" charset="0"/>
                <a:ea typeface="+mj-ea"/>
                <a:cs typeface="+mj-cs"/>
              </a:rPr>
              <a:t>vko';drkuqlkj</a:t>
            </a:r>
            <a:r>
              <a:rPr kumimoji="0" lang="en-US" sz="4000" b="1" i="0" u="sng"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0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0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
        <p:nvSpPr>
          <p:cNvPr id="8" name="Title 1"/>
          <p:cNvSpPr txBox="1">
            <a:spLocks/>
          </p:cNvSpPr>
          <p:nvPr/>
        </p:nvSpPr>
        <p:spPr>
          <a:xfrm>
            <a:off x="914400" y="228600"/>
            <a:ext cx="8229600" cy="1143000"/>
          </a:xfrm>
          <a:prstGeom prst="rect">
            <a:avLst/>
          </a:prstGeom>
        </p:spPr>
        <p:txBody>
          <a:bodyPr vert="horz" lIns="91440" tIns="45720" rIns="91440" bIns="45720" rtlCol="0" anchor="ctr">
            <a:normAutofit fontScale="90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000" b="1" i="0" u="none" strike="noStrike" kern="1200" cap="none" spc="0" normalizeH="0" baseline="0" noProof="0" dirty="0" smtClean="0">
                <a:ln>
                  <a:noFill/>
                </a:ln>
                <a:solidFill>
                  <a:schemeClr val="tx1"/>
                </a:solidFill>
                <a:effectLst/>
                <a:uLnTx/>
                <a:uFillTx/>
                <a:latin typeface="Times New Roman" pitchFamily="18" charset="0"/>
                <a:ea typeface="+mj-ea"/>
                <a:cs typeface="Times New Roman" pitchFamily="18" charset="0"/>
              </a:rPr>
              <a:t>Memory Changed</a:t>
            </a:r>
            <a:endParaRPr kumimoji="0" lang="en-US" sz="3600" b="0" i="0" u="none" strike="noStrike" kern="1200" cap="none" spc="0" normalizeH="0" baseline="0" noProof="0" dirty="0">
              <a:ln>
                <a:noFill/>
              </a:ln>
              <a:solidFill>
                <a:schemeClr val="tx1"/>
              </a:solidFill>
              <a:effectLst/>
              <a:uLnTx/>
              <a:uFillTx/>
              <a:latin typeface="+mj-lt"/>
              <a:ea typeface="+mj-ea"/>
              <a:cs typeface="+mj-cs"/>
            </a:endParaRPr>
          </a:p>
        </p:txBody>
      </p:sp>
      <p:sp>
        <p:nvSpPr>
          <p:cNvPr id="11" name="TextBox 10"/>
          <p:cNvSpPr txBox="1"/>
          <p:nvPr/>
        </p:nvSpPr>
        <p:spPr>
          <a:xfrm>
            <a:off x="685800" y="5257800"/>
            <a:ext cx="8153400" cy="1384995"/>
          </a:xfrm>
          <a:prstGeom prst="rect">
            <a:avLst/>
          </a:prstGeom>
          <a:noFill/>
        </p:spPr>
        <p:txBody>
          <a:bodyPr wrap="square" rtlCol="0">
            <a:spAutoFit/>
          </a:bodyPr>
          <a:lstStyle/>
          <a:p>
            <a:pPr algn="just"/>
            <a:r>
              <a:rPr lang="en-US" sz="2800" b="1" dirty="0" err="1" smtClean="0">
                <a:latin typeface="DevLys 010" pitchFamily="2" charset="0"/>
              </a:rPr>
              <a:t>uksV</a:t>
            </a:r>
            <a:r>
              <a:rPr lang="en-US" sz="2800" b="1" dirty="0" smtClean="0">
                <a:latin typeface="DevLys 010" pitchFamily="2" charset="0"/>
              </a:rPr>
              <a:t> &amp; ;fn </a:t>
            </a:r>
            <a:r>
              <a:rPr lang="en-US" sz="2800" b="1" dirty="0" err="1" smtClean="0">
                <a:latin typeface="DevLys 010" pitchFamily="2" charset="0"/>
              </a:rPr>
              <a:t>Mh-,e-,e</a:t>
            </a:r>
            <a:r>
              <a:rPr lang="en-US" sz="2800" b="1" dirty="0" smtClean="0">
                <a:latin typeface="DevLys 010" pitchFamily="2" charset="0"/>
              </a:rPr>
              <a:t>-@</a:t>
            </a:r>
            <a:r>
              <a:rPr lang="en-US" sz="2400" b="1" dirty="0" smtClean="0"/>
              <a:t>CU</a:t>
            </a:r>
            <a:r>
              <a:rPr lang="en-US" sz="2800" b="1" dirty="0" smtClean="0">
                <a:latin typeface="DevLys 010" pitchFamily="2" charset="0"/>
              </a:rPr>
              <a:t> </a:t>
            </a:r>
            <a:r>
              <a:rPr lang="en-US" sz="2800" b="1" dirty="0" err="1" smtClean="0">
                <a:latin typeface="DevLys 010" pitchFamily="2" charset="0"/>
              </a:rPr>
              <a:t>esa</a:t>
            </a:r>
            <a:r>
              <a:rPr lang="en-US" sz="2800" b="1" dirty="0" smtClean="0">
                <a:latin typeface="DevLys 010" pitchFamily="2" charset="0"/>
              </a:rPr>
              <a:t> </a:t>
            </a:r>
            <a:r>
              <a:rPr lang="en-US" sz="2800" b="1" dirty="0" err="1" smtClean="0">
                <a:latin typeface="DevLys 010" pitchFamily="2" charset="0"/>
              </a:rPr>
              <a:t>MkVk</a:t>
            </a:r>
            <a:r>
              <a:rPr lang="en-US" sz="2800" b="1" dirty="0" smtClean="0">
                <a:latin typeface="DevLys 010" pitchFamily="2" charset="0"/>
              </a:rPr>
              <a:t> </a:t>
            </a:r>
            <a:r>
              <a:rPr lang="en-US" sz="2800" b="1" dirty="0" err="1" smtClean="0">
                <a:latin typeface="DevLys 010" pitchFamily="2" charset="0"/>
              </a:rPr>
              <a:t>ugha</a:t>
            </a:r>
            <a:r>
              <a:rPr lang="en-US" sz="2800" b="1" dirty="0" smtClean="0">
                <a:latin typeface="DevLys 010" pitchFamily="2" charset="0"/>
              </a:rPr>
              <a:t> </a:t>
            </a:r>
            <a:r>
              <a:rPr lang="en-US" sz="2800" b="1" dirty="0" err="1" smtClean="0">
                <a:latin typeface="DevLys 010" pitchFamily="2" charset="0"/>
              </a:rPr>
              <a:t>gS</a:t>
            </a:r>
            <a:r>
              <a:rPr lang="en-US" sz="2800" b="1" dirty="0" smtClean="0">
                <a:latin typeface="DevLys 010" pitchFamily="2" charset="0"/>
              </a:rPr>
              <a:t> </a:t>
            </a:r>
            <a:r>
              <a:rPr lang="en-US" sz="2800" b="1" dirty="0" err="1" smtClean="0">
                <a:latin typeface="DevLys 010" pitchFamily="2" charset="0"/>
              </a:rPr>
              <a:t>rks</a:t>
            </a:r>
            <a:r>
              <a:rPr lang="en-US" sz="2800" b="1" dirty="0" smtClean="0">
                <a:latin typeface="DevLys 010" pitchFamily="2" charset="0"/>
              </a:rPr>
              <a:t> </a:t>
            </a:r>
            <a:r>
              <a:rPr lang="en-US" sz="2800" b="1" dirty="0" err="1" smtClean="0">
                <a:latin typeface="DevLys 010" pitchFamily="2" charset="0"/>
              </a:rPr>
              <a:t>fDy;j</a:t>
            </a:r>
            <a:r>
              <a:rPr lang="en-US" sz="2800" b="1" dirty="0" smtClean="0">
                <a:latin typeface="DevLys 010" pitchFamily="2" charset="0"/>
              </a:rPr>
              <a:t> </a:t>
            </a:r>
            <a:r>
              <a:rPr lang="en-US" sz="2800" b="1" dirty="0" err="1" smtClean="0">
                <a:latin typeface="DevLys 010" pitchFamily="2" charset="0"/>
              </a:rPr>
              <a:t>cVu</a:t>
            </a:r>
            <a:r>
              <a:rPr lang="en-US" sz="2800" b="1" dirty="0" smtClean="0">
                <a:latin typeface="DevLys 010" pitchFamily="2" charset="0"/>
              </a:rPr>
              <a:t> 10 	</a:t>
            </a:r>
            <a:r>
              <a:rPr lang="en-US" sz="2800" b="1" dirty="0" err="1" smtClean="0">
                <a:latin typeface="DevLys 010" pitchFamily="2" charset="0"/>
              </a:rPr>
              <a:t>lsdUM</a:t>
            </a:r>
            <a:r>
              <a:rPr lang="en-US" sz="2800" b="1" dirty="0" smtClean="0">
                <a:latin typeface="DevLys 010" pitchFamily="2" charset="0"/>
              </a:rPr>
              <a:t> rd </a:t>
            </a:r>
            <a:r>
              <a:rPr lang="en-US" sz="2800" b="1" dirty="0" err="1" smtClean="0">
                <a:latin typeface="DevLys 010" pitchFamily="2" charset="0"/>
              </a:rPr>
              <a:t>nckus</a:t>
            </a:r>
            <a:r>
              <a:rPr lang="en-US" sz="2800" b="1" dirty="0" smtClean="0">
                <a:latin typeface="DevLys 010" pitchFamily="2" charset="0"/>
              </a:rPr>
              <a:t> </a:t>
            </a:r>
            <a:r>
              <a:rPr lang="en-US" sz="2800" b="1" dirty="0" err="1" smtClean="0">
                <a:latin typeface="DevLys 010" pitchFamily="2" charset="0"/>
              </a:rPr>
              <a:t>ij</a:t>
            </a:r>
            <a:r>
              <a:rPr lang="en-US" sz="2800" b="1" dirty="0" smtClean="0">
                <a:latin typeface="DevLys 010" pitchFamily="2" charset="0"/>
              </a:rPr>
              <a:t> </a:t>
            </a:r>
            <a:r>
              <a:rPr lang="en-US" sz="2400" b="1" dirty="0" smtClean="0">
                <a:latin typeface="Times New Roman" pitchFamily="18" charset="0"/>
                <a:cs typeface="Times New Roman" pitchFamily="18" charset="0"/>
              </a:rPr>
              <a:t>invalid operation</a:t>
            </a:r>
            <a:r>
              <a:rPr lang="en-US" sz="2400" b="1" dirty="0" smtClean="0">
                <a:latin typeface="DevLys 010" pitchFamily="2" charset="0"/>
              </a:rPr>
              <a:t> </a:t>
            </a:r>
            <a:r>
              <a:rPr lang="en-US" sz="2800" b="1" dirty="0" err="1" smtClean="0">
                <a:latin typeface="DevLys 010" pitchFamily="2" charset="0"/>
              </a:rPr>
              <a:t>fMLIys</a:t>
            </a:r>
            <a:r>
              <a:rPr lang="en-US" sz="2800" b="1" dirty="0" smtClean="0">
                <a:latin typeface="DevLys 010" pitchFamily="2" charset="0"/>
              </a:rPr>
              <a:t> </a:t>
            </a:r>
            <a:r>
              <a:rPr lang="en-US" sz="2800" b="1" dirty="0" err="1" smtClean="0">
                <a:latin typeface="DevLys 010" pitchFamily="2" charset="0"/>
              </a:rPr>
              <a:t>ugha</a:t>
            </a:r>
            <a:r>
              <a:rPr lang="en-US" sz="2800" b="1" dirty="0" smtClean="0">
                <a:latin typeface="DevLys 010" pitchFamily="2" charset="0"/>
              </a:rPr>
              <a:t> fn[</a:t>
            </a:r>
            <a:r>
              <a:rPr lang="en-US" sz="2800" b="1" dirty="0" err="1" smtClean="0">
                <a:latin typeface="DevLys 010" pitchFamily="2" charset="0"/>
              </a:rPr>
              <a:t>kkbZ</a:t>
            </a:r>
            <a:r>
              <a:rPr lang="en-US" sz="2800" b="1" dirty="0" smtClean="0">
                <a:latin typeface="DevLys 010" pitchFamily="2" charset="0"/>
              </a:rPr>
              <a:t> 	</a:t>
            </a:r>
            <a:r>
              <a:rPr lang="en-US" sz="2800" b="1" dirty="0" err="1" smtClean="0">
                <a:latin typeface="DevLys 010" pitchFamily="2" charset="0"/>
              </a:rPr>
              <a:t>nsxk</a:t>
            </a:r>
            <a:r>
              <a:rPr lang="en-US" sz="2800" b="1" dirty="0" smtClean="0">
                <a:latin typeface="DevLys 010" pitchFamily="2" charset="0"/>
              </a:rPr>
              <a:t> </a:t>
            </a:r>
            <a:r>
              <a:rPr lang="en-US" sz="2800" b="1" dirty="0" err="1" smtClean="0">
                <a:latin typeface="DevLys 010" pitchFamily="2" charset="0"/>
              </a:rPr>
              <a:t>vkSj</a:t>
            </a:r>
            <a:r>
              <a:rPr lang="en-US" sz="2800" b="1" dirty="0" smtClean="0">
                <a:latin typeface="DevLys 010" pitchFamily="2" charset="0"/>
              </a:rPr>
              <a:t> </a:t>
            </a:r>
            <a:r>
              <a:rPr lang="en-US" sz="2800" b="1" dirty="0" err="1" smtClean="0">
                <a:latin typeface="DevLys 010" pitchFamily="2" charset="0"/>
              </a:rPr>
              <a:t>fMyh'ku</a:t>
            </a:r>
            <a:r>
              <a:rPr lang="en-US" sz="2800" b="1" dirty="0" smtClean="0">
                <a:latin typeface="DevLys 010" pitchFamily="2" charset="0"/>
              </a:rPr>
              <a:t> dh </a:t>
            </a:r>
            <a:r>
              <a:rPr lang="en-US" sz="2800" b="1" dirty="0" err="1" smtClean="0">
                <a:latin typeface="DevLys 010" pitchFamily="2" charset="0"/>
              </a:rPr>
              <a:t>dk;Zokgh</a:t>
            </a:r>
            <a:r>
              <a:rPr lang="en-US" sz="2800" b="1" dirty="0" smtClean="0">
                <a:latin typeface="DevLys 010" pitchFamily="2" charset="0"/>
              </a:rPr>
              <a:t> </a:t>
            </a:r>
            <a:r>
              <a:rPr lang="en-US" sz="2800" b="1" dirty="0" err="1" smtClean="0">
                <a:latin typeface="DevLys 010" pitchFamily="2" charset="0"/>
              </a:rPr>
              <a:t>lh</a:t>
            </a:r>
            <a:r>
              <a:rPr lang="en-US" sz="2800" b="1" dirty="0" smtClean="0">
                <a:latin typeface="DevLys 010" pitchFamily="2" charset="0"/>
              </a:rPr>
              <a:t>/</a:t>
            </a:r>
            <a:r>
              <a:rPr lang="en-US" sz="2800" b="1" dirty="0" err="1" smtClean="0">
                <a:latin typeface="DevLys 010" pitchFamily="2" charset="0"/>
              </a:rPr>
              <a:t>ks</a:t>
            </a:r>
            <a:r>
              <a:rPr lang="en-US" sz="2800" b="1" dirty="0" smtClean="0">
                <a:latin typeface="DevLys 010" pitchFamily="2" charset="0"/>
              </a:rPr>
              <a:t> </a:t>
            </a:r>
            <a:r>
              <a:rPr lang="en-US" sz="2800" b="1" dirty="0" err="1" smtClean="0">
                <a:latin typeface="DevLys 010" pitchFamily="2" charset="0"/>
              </a:rPr>
              <a:t>izkjaHk</a:t>
            </a:r>
            <a:r>
              <a:rPr lang="en-US" sz="2800" b="1" dirty="0" smtClean="0">
                <a:latin typeface="DevLys 010" pitchFamily="2" charset="0"/>
              </a:rPr>
              <a:t> </a:t>
            </a:r>
            <a:r>
              <a:rPr lang="en-US" sz="2800" b="1" dirty="0" err="1" smtClean="0">
                <a:latin typeface="DevLys 010" pitchFamily="2" charset="0"/>
              </a:rPr>
              <a:t>gks</a:t>
            </a:r>
            <a:r>
              <a:rPr lang="en-US" sz="2800" b="1" dirty="0" smtClean="0">
                <a:latin typeface="DevLys 010" pitchFamily="2" charset="0"/>
              </a:rPr>
              <a:t> </a:t>
            </a:r>
            <a:r>
              <a:rPr lang="en-US" sz="2800" b="1" dirty="0" err="1" smtClean="0">
                <a:latin typeface="DevLys 010" pitchFamily="2" charset="0"/>
              </a:rPr>
              <a:t>tk,xh</a:t>
            </a:r>
            <a:r>
              <a:rPr lang="en-US" sz="2800" b="1" dirty="0" smtClean="0">
                <a:latin typeface="DevLys 010" pitchFamily="2" charset="0"/>
              </a:rPr>
              <a:t>-</a:t>
            </a:r>
            <a:endParaRPr lang="en-US" sz="2800" b="1" dirty="0">
              <a:latin typeface="DevLys 010" pitchFamily="2"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rmAutofit fontScale="90000"/>
          </a:bodyPr>
          <a:lstStyle/>
          <a:p>
            <a:pPr lvl="0"/>
            <a:r>
              <a:rPr lang="en-US" sz="5400" b="1" dirty="0" smtClean="0">
                <a:latin typeface="DevLys 010" pitchFamily="2" charset="0"/>
              </a:rPr>
              <a:t/>
            </a:r>
            <a:br>
              <a:rPr lang="en-US" sz="5400" b="1" dirty="0" smtClean="0">
                <a:latin typeface="DevLys 010" pitchFamily="2" charset="0"/>
              </a:rPr>
            </a:br>
            <a:r>
              <a:rPr lang="en-US" sz="4900" b="1" dirty="0" smtClean="0">
                <a:latin typeface="Times New Roman" pitchFamily="18" charset="0"/>
                <a:cs typeface="Times New Roman" pitchFamily="18" charset="0"/>
              </a:rPr>
              <a:t>Candidate Setting</a:t>
            </a:r>
            <a:r>
              <a:rPr lang="en-US" sz="5400" b="1" dirty="0" smtClean="0">
                <a:latin typeface="DevLys 010" pitchFamily="2" charset="0"/>
              </a:rPr>
              <a:t/>
            </a:r>
            <a:br>
              <a:rPr lang="en-US" sz="5400" b="1" dirty="0" smtClean="0">
                <a:latin typeface="DevLys 010" pitchFamily="2" charset="0"/>
              </a:rPr>
            </a:br>
            <a:endParaRPr lang="en-US" dirty="0"/>
          </a:p>
        </p:txBody>
      </p:sp>
      <p:sp>
        <p:nvSpPr>
          <p:cNvPr id="3" name="Content Placeholder 2"/>
          <p:cNvSpPr>
            <a:spLocks noGrp="1"/>
          </p:cNvSpPr>
          <p:nvPr>
            <p:ph idx="1"/>
          </p:nvPr>
        </p:nvSpPr>
        <p:spPr>
          <a:xfrm>
            <a:off x="457200" y="2255837"/>
            <a:ext cx="8229600" cy="4525963"/>
          </a:xfrm>
        </p:spPr>
        <p:txBody>
          <a:bodyPr/>
          <a:lstStyle/>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daVªksy</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dsUMhMsV</a:t>
            </a:r>
            <a:r>
              <a:rPr lang="en-US" sz="3600" dirty="0" smtClean="0">
                <a:latin typeface="DevLys 010" pitchFamily="2" charset="0"/>
              </a:rPr>
              <a:t> </a:t>
            </a:r>
            <a:r>
              <a:rPr lang="en-US" sz="3600" dirty="0" err="1" smtClean="0">
                <a:latin typeface="DevLys 010" pitchFamily="2" charset="0"/>
              </a:rPr>
              <a:t>lsD'ku</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kksysa</a:t>
            </a:r>
            <a:r>
              <a:rPr lang="en-US" sz="36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000" b="1" dirty="0" err="1" smtClean="0">
                <a:latin typeface="Times New Roman" pitchFamily="18" charset="0"/>
                <a:cs typeface="Times New Roman" pitchFamily="18" charset="0"/>
              </a:rPr>
              <a:t>Cand.Set</a:t>
            </a:r>
            <a:r>
              <a:rPr lang="en-US" sz="3000" dirty="0" smtClean="0">
                <a:latin typeface="Times New Roman" pitchFamily="18" charset="0"/>
                <a:cs typeface="Times New Roman" pitchFamily="18" charset="0"/>
              </a:rPr>
              <a:t>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nck;sa</a:t>
            </a:r>
            <a:r>
              <a:rPr lang="en-US" sz="36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vc</a:t>
            </a:r>
            <a:r>
              <a:rPr lang="en-US" sz="3600" dirty="0" smtClean="0">
                <a:latin typeface="DevLys 010" pitchFamily="2" charset="0"/>
              </a:rPr>
              <a:t> </a:t>
            </a:r>
            <a:r>
              <a:rPr lang="en-US" sz="3600" dirty="0" err="1" smtClean="0">
                <a:latin typeface="DevLys 010" pitchFamily="2" charset="0"/>
              </a:rPr>
              <a:t>izFke</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ls</a:t>
            </a:r>
            <a:r>
              <a:rPr lang="en-US" sz="3600" dirty="0" smtClean="0">
                <a:latin typeface="DevLys 010" pitchFamily="2" charset="0"/>
              </a:rPr>
              <a:t> </a:t>
            </a:r>
            <a:r>
              <a:rPr lang="en-US" sz="3600" dirty="0" err="1" smtClean="0">
                <a:latin typeface="DevLys 010" pitchFamily="2" charset="0"/>
              </a:rPr>
              <a:t>tkudkfj;k</a:t>
            </a:r>
            <a:r>
              <a:rPr lang="en-US" sz="3600" dirty="0" smtClean="0">
                <a:latin typeface="DevLys 010" pitchFamily="2" charset="0"/>
              </a:rPr>
              <a:t>¡ </a:t>
            </a:r>
            <a:r>
              <a:rPr lang="en-US" sz="3600" dirty="0" err="1" smtClean="0">
                <a:latin typeface="DevLys 010" pitchFamily="2" charset="0"/>
              </a:rPr>
              <a:t>QhM</a:t>
            </a:r>
            <a:r>
              <a:rPr lang="en-US" sz="3600" dirty="0" smtClean="0">
                <a:latin typeface="DevLys 010" pitchFamily="2" charset="0"/>
              </a:rPr>
              <a:t> </a:t>
            </a:r>
            <a:r>
              <a:rPr lang="en-US" sz="3600" dirty="0" err="1" smtClean="0">
                <a:latin typeface="DevLys 010" pitchFamily="2" charset="0"/>
              </a:rPr>
              <a:t>djuk</a:t>
            </a:r>
            <a:r>
              <a:rPr lang="en-US" sz="3600" dirty="0" smtClean="0">
                <a:latin typeface="DevLys 010" pitchFamily="2" charset="0"/>
              </a:rPr>
              <a:t> </a:t>
            </a:r>
            <a:r>
              <a:rPr lang="en-US" sz="3600" dirty="0" err="1" smtClean="0">
                <a:latin typeface="DevLys 010" pitchFamily="2" charset="0"/>
              </a:rPr>
              <a:t>izkjEHk</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endParaRPr lang="en-US" dirty="0"/>
          </a:p>
        </p:txBody>
      </p:sp>
      <p:sp>
        <p:nvSpPr>
          <p:cNvPr id="4" name="Title 1"/>
          <p:cNvSpPr txBox="1">
            <a:spLocks/>
          </p:cNvSpPr>
          <p:nvPr/>
        </p:nvSpPr>
        <p:spPr>
          <a:xfrm>
            <a:off x="228600" y="0"/>
            <a:ext cx="15240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5</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38200"/>
            <a:ext cx="7848600" cy="1143000"/>
          </a:xfrm>
        </p:spPr>
        <p:txBody>
          <a:bodyPr>
            <a:noAutofit/>
          </a:bodyPr>
          <a:lstStyle/>
          <a:p>
            <a:pPr lvl="0" defTabSz="311150">
              <a:lnSpc>
                <a:spcPct val="90000"/>
              </a:lnSpc>
              <a:spcAft>
                <a:spcPct val="35000"/>
              </a:spcAft>
            </a:pPr>
            <a:r>
              <a:rPr lang="en-US" sz="5400" b="1" dirty="0" smtClean="0">
                <a:latin typeface="DevLys 010" pitchFamily="2" charset="0"/>
              </a:rPr>
              <a:t/>
            </a:r>
            <a:br>
              <a:rPr lang="en-US" sz="5400" b="1" dirty="0" smtClean="0">
                <a:latin typeface="DevLys 010" pitchFamily="2" charset="0"/>
              </a:rPr>
            </a:br>
            <a:r>
              <a:rPr lang="en-US" b="1" dirty="0" err="1" smtClean="0">
                <a:latin typeface="DevLys 010" pitchFamily="2" charset="0"/>
                <a:cs typeface="Times New Roman" pitchFamily="18" charset="0"/>
              </a:rPr>
              <a:t>okMZ</a:t>
            </a:r>
            <a:r>
              <a:rPr lang="en-US" b="1" dirty="0" smtClean="0">
                <a:latin typeface="DevLys 010" pitchFamily="2" charset="0"/>
                <a:cs typeface="Times New Roman" pitchFamily="18" charset="0"/>
              </a:rPr>
              <a:t> </a:t>
            </a:r>
            <a:r>
              <a:rPr lang="en-US" b="1" dirty="0" err="1" smtClean="0">
                <a:latin typeface="DevLys 010" pitchFamily="2" charset="0"/>
                <a:cs typeface="Times New Roman" pitchFamily="18" charset="0"/>
              </a:rPr>
              <a:t>uEcj</a:t>
            </a:r>
            <a:r>
              <a:rPr lang="en-US" b="1" dirty="0" smtClean="0">
                <a:latin typeface="DevLys 010" pitchFamily="2" charset="0"/>
                <a:cs typeface="Times New Roman" pitchFamily="18" charset="0"/>
              </a:rPr>
              <a:t> ,</a:t>
            </a:r>
            <a:r>
              <a:rPr lang="en-US" b="1" dirty="0" err="1" smtClean="0">
                <a:latin typeface="DevLys 010" pitchFamily="2" charset="0"/>
                <a:cs typeface="Times New Roman" pitchFamily="18" charset="0"/>
              </a:rPr>
              <a:t>oa</a:t>
            </a:r>
            <a:r>
              <a:rPr lang="en-US" b="1" dirty="0" smtClean="0">
                <a:latin typeface="DevLys 010" pitchFamily="2" charset="0"/>
                <a:cs typeface="Times New Roman" pitchFamily="18" charset="0"/>
              </a:rPr>
              <a:t> </a:t>
            </a:r>
            <a:r>
              <a:rPr lang="en-US" b="1" dirty="0" err="1" smtClean="0">
                <a:latin typeface="DevLys 010" pitchFamily="2" charset="0"/>
                <a:cs typeface="Times New Roman" pitchFamily="18" charset="0"/>
              </a:rPr>
              <a:t>ernku</a:t>
            </a:r>
            <a:r>
              <a:rPr lang="en-US" b="1" dirty="0" smtClean="0">
                <a:latin typeface="DevLys 010" pitchFamily="2" charset="0"/>
                <a:cs typeface="Times New Roman" pitchFamily="18" charset="0"/>
              </a:rPr>
              <a:t> </a:t>
            </a:r>
            <a:r>
              <a:rPr lang="en-US" b="1" dirty="0" err="1" smtClean="0">
                <a:latin typeface="DevLys 010" pitchFamily="2" charset="0"/>
                <a:cs typeface="Times New Roman" pitchFamily="18" charset="0"/>
              </a:rPr>
              <a:t>dsUnz</a:t>
            </a:r>
            <a:r>
              <a:rPr lang="en-US" b="1" dirty="0" smtClean="0">
                <a:latin typeface="DevLys 010" pitchFamily="2" charset="0"/>
                <a:cs typeface="Times New Roman" pitchFamily="18" charset="0"/>
              </a:rPr>
              <a:t> </a:t>
            </a:r>
            <a:br>
              <a:rPr lang="en-US" b="1" dirty="0" smtClean="0">
                <a:latin typeface="DevLys 010" pitchFamily="2" charset="0"/>
                <a:cs typeface="Times New Roman" pitchFamily="18" charset="0"/>
              </a:rPr>
            </a:br>
            <a:r>
              <a:rPr lang="en-US" b="1" dirty="0" smtClean="0">
                <a:latin typeface="DevLys 010" pitchFamily="2" charset="0"/>
                <a:cs typeface="Times New Roman" pitchFamily="18" charset="0"/>
              </a:rPr>
              <a:t>dh </a:t>
            </a:r>
            <a:r>
              <a:rPr lang="en-US" b="1" dirty="0" err="1" smtClean="0">
                <a:latin typeface="DevLys 010" pitchFamily="2" charset="0"/>
                <a:cs typeface="Times New Roman" pitchFamily="18" charset="0"/>
              </a:rPr>
              <a:t>tkudkjh</a:t>
            </a:r>
            <a:r>
              <a:rPr lang="en-US" b="1" dirty="0" smtClean="0">
                <a:latin typeface="DevLys 010" pitchFamily="2" charset="0"/>
              </a:rPr>
              <a:t/>
            </a:r>
            <a:br>
              <a:rPr lang="en-US" b="1" dirty="0" smtClean="0">
                <a:latin typeface="DevLys 010" pitchFamily="2" charset="0"/>
              </a:rPr>
            </a:br>
            <a:endParaRPr lang="en-US" dirty="0"/>
          </a:p>
        </p:txBody>
      </p:sp>
      <p:sp>
        <p:nvSpPr>
          <p:cNvPr id="3" name="Content Placeholder 2"/>
          <p:cNvSpPr>
            <a:spLocks noGrp="1"/>
          </p:cNvSpPr>
          <p:nvPr>
            <p:ph idx="1"/>
          </p:nvPr>
        </p:nvSpPr>
        <p:spPr>
          <a:xfrm>
            <a:off x="457200" y="2560637"/>
            <a:ext cx="8229600" cy="3763963"/>
          </a:xfrm>
        </p:spPr>
        <p:txBody>
          <a:bodyPr>
            <a:normAutofit/>
          </a:bodyPr>
          <a:lstStyle/>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izFke</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ls</a:t>
            </a:r>
            <a:r>
              <a:rPr lang="en-US" sz="3600" dirty="0" smtClean="0">
                <a:latin typeface="DevLys 010" pitchFamily="2" charset="0"/>
              </a:rPr>
              <a:t> </a:t>
            </a:r>
            <a:r>
              <a:rPr lang="en-US" sz="3600" dirty="0" err="1" smtClean="0">
                <a:latin typeface="DevLys 010" pitchFamily="2" charset="0"/>
              </a:rPr>
              <a:t>okMZ</a:t>
            </a:r>
            <a:r>
              <a:rPr lang="en-US" sz="3600" dirty="0" smtClean="0">
                <a:latin typeface="DevLys 010" pitchFamily="2" charset="0"/>
              </a:rPr>
              <a:t> </a:t>
            </a:r>
            <a:r>
              <a:rPr lang="en-US" sz="3600" dirty="0" err="1" smtClean="0">
                <a:latin typeface="DevLys 010" pitchFamily="2" charset="0"/>
              </a:rPr>
              <a:t>uEcj</a:t>
            </a:r>
            <a:r>
              <a:rPr lang="en-US" sz="3600" dirty="0" smtClean="0">
                <a:latin typeface="DevLys 010" pitchFamily="2" charset="0"/>
              </a:rPr>
              <a:t> </a:t>
            </a:r>
            <a:r>
              <a:rPr lang="en-US" sz="3600" dirty="0" err="1" smtClean="0">
                <a:latin typeface="DevLys 010" pitchFamily="2" charset="0"/>
              </a:rPr>
              <a:t>QhM</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 </a:t>
            </a:r>
            <a:r>
              <a:rPr lang="en-US" sz="3600" dirty="0" err="1" smtClean="0">
                <a:latin typeface="DevLys 010" pitchFamily="2" charset="0"/>
              </a:rPr>
              <a:t>vkSj</a:t>
            </a:r>
            <a:r>
              <a:rPr lang="en-US" sz="3600" dirty="0" smtClean="0">
                <a:latin typeface="DevLys 010" pitchFamily="2" charset="0"/>
              </a:rPr>
              <a:t> </a:t>
            </a:r>
            <a:r>
              <a:rPr lang="en-US" dirty="0" smtClean="0">
                <a:latin typeface="Times New Roman" pitchFamily="18" charset="0"/>
                <a:cs typeface="Times New Roman" pitchFamily="18" charset="0"/>
              </a:rPr>
              <a:t>END</a:t>
            </a:r>
            <a:r>
              <a:rPr lang="en-US" sz="3600" dirty="0" smtClean="0">
                <a:latin typeface="Times New Roman" pitchFamily="18" charset="0"/>
                <a:cs typeface="Times New Roman" pitchFamily="18" charset="0"/>
              </a:rPr>
              <a:t>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ls</a:t>
            </a:r>
            <a:r>
              <a:rPr lang="en-US" sz="3600" dirty="0" smtClean="0">
                <a:latin typeface="DevLys 010" pitchFamily="2" charset="0"/>
              </a:rPr>
              <a:t> </a:t>
            </a:r>
            <a:r>
              <a:rPr lang="en-US" sz="3600" dirty="0" err="1" smtClean="0">
                <a:latin typeface="DevLys 010" pitchFamily="2" charset="0"/>
              </a:rPr>
              <a:t>lqjf</a:t>
            </a:r>
            <a:r>
              <a:rPr lang="en-US" sz="3600" dirty="0" smtClean="0">
                <a:latin typeface="DevLys 010" pitchFamily="2" charset="0"/>
              </a:rPr>
              <a:t>{</a:t>
            </a:r>
            <a:r>
              <a:rPr lang="en-US" sz="3600" dirty="0" err="1" smtClean="0">
                <a:latin typeface="DevLys 010" pitchFamily="2" charset="0"/>
              </a:rPr>
              <a:t>kr</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600" dirty="0" err="1" smtClean="0">
                <a:latin typeface="DevLys 010" pitchFamily="2" charset="0"/>
              </a:rPr>
              <a:t>vc</a:t>
            </a:r>
            <a:r>
              <a:rPr lang="en-US" sz="3600" dirty="0" smtClean="0">
                <a:latin typeface="DevLys 010" pitchFamily="2" charset="0"/>
              </a:rPr>
              <a:t> </a:t>
            </a:r>
            <a:r>
              <a:rPr lang="en-US" sz="3600" dirty="0" err="1" smtClean="0">
                <a:latin typeface="DevLys 010" pitchFamily="2" charset="0"/>
              </a:rPr>
              <a:t>izFke</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ls</a:t>
            </a:r>
            <a:r>
              <a:rPr lang="en-US" sz="3600" dirty="0" smtClean="0">
                <a:latin typeface="DevLys 010" pitchFamily="2" charset="0"/>
              </a:rPr>
              <a:t> </a:t>
            </a:r>
            <a:r>
              <a:rPr lang="en-US" sz="3600" dirty="0" err="1" smtClean="0">
                <a:latin typeface="DevLys 010" pitchFamily="2" charset="0"/>
              </a:rPr>
              <a:t>ernku</a:t>
            </a:r>
            <a:r>
              <a:rPr lang="en-US" sz="3600" dirty="0" smtClean="0">
                <a:latin typeface="DevLys 010" pitchFamily="2" charset="0"/>
              </a:rPr>
              <a:t> </a:t>
            </a:r>
            <a:r>
              <a:rPr lang="en-US" sz="3600" dirty="0" err="1" smtClean="0">
                <a:latin typeface="DevLys 010" pitchFamily="2" charset="0"/>
              </a:rPr>
              <a:t>dsUnz</a:t>
            </a:r>
            <a:r>
              <a:rPr lang="en-US" sz="3600" dirty="0" smtClean="0">
                <a:latin typeface="DevLys 010" pitchFamily="2" charset="0"/>
              </a:rPr>
              <a:t> </a:t>
            </a:r>
            <a:r>
              <a:rPr lang="en-US" sz="3600" dirty="0" err="1" smtClean="0">
                <a:latin typeface="DevLys 010" pitchFamily="2" charset="0"/>
              </a:rPr>
              <a:t>Øekad</a:t>
            </a:r>
            <a:r>
              <a:rPr lang="en-US" sz="3600" dirty="0" smtClean="0">
                <a:latin typeface="DevLys 010" pitchFamily="2" charset="0"/>
              </a:rPr>
              <a:t> </a:t>
            </a:r>
            <a:r>
              <a:rPr lang="en-US" sz="3600" dirty="0" err="1" smtClean="0">
                <a:latin typeface="DevLys 010" pitchFamily="2" charset="0"/>
              </a:rPr>
              <a:t>QhM</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 </a:t>
            </a:r>
            <a:r>
              <a:rPr lang="en-US" sz="3600" dirty="0" err="1" smtClean="0">
                <a:latin typeface="DevLys 010" pitchFamily="2" charset="0"/>
              </a:rPr>
              <a:t>vkSj</a:t>
            </a:r>
            <a:r>
              <a:rPr lang="en-US" sz="3600" dirty="0" smtClean="0">
                <a:latin typeface="DevLys 010" pitchFamily="2" charset="0"/>
              </a:rPr>
              <a:t> </a:t>
            </a:r>
            <a:r>
              <a:rPr lang="en-US" dirty="0" smtClean="0">
                <a:latin typeface="Times New Roman" pitchFamily="18" charset="0"/>
                <a:cs typeface="Times New Roman" pitchFamily="18" charset="0"/>
              </a:rPr>
              <a:t>END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ls</a:t>
            </a:r>
            <a:r>
              <a:rPr lang="en-US" sz="3600" dirty="0" smtClean="0">
                <a:latin typeface="DevLys 010" pitchFamily="2" charset="0"/>
              </a:rPr>
              <a:t> </a:t>
            </a:r>
            <a:r>
              <a:rPr lang="en-US" sz="3600" dirty="0" err="1" smtClean="0">
                <a:latin typeface="DevLys 010" pitchFamily="2" charset="0"/>
              </a:rPr>
              <a:t>lqjf</a:t>
            </a:r>
            <a:r>
              <a:rPr lang="en-US" sz="3600" dirty="0" smtClean="0">
                <a:latin typeface="DevLys 010" pitchFamily="2" charset="0"/>
              </a:rPr>
              <a:t>{</a:t>
            </a:r>
            <a:r>
              <a:rPr lang="en-US" sz="3600" dirty="0" err="1" smtClean="0">
                <a:latin typeface="DevLys 010" pitchFamily="2" charset="0"/>
              </a:rPr>
              <a:t>kr</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b="1" dirty="0" smtClean="0">
                <a:latin typeface="Times New Roman" pitchFamily="18" charset="0"/>
                <a:cs typeface="Times New Roman" pitchFamily="18" charset="0"/>
              </a:rPr>
              <a:t>END </a:t>
            </a:r>
            <a:r>
              <a:rPr lang="en-US" sz="3600" b="1" dirty="0" err="1" smtClean="0">
                <a:latin typeface="DevLys 010" pitchFamily="2" charset="0"/>
              </a:rPr>
              <a:t>cVu</a:t>
            </a:r>
            <a:r>
              <a:rPr lang="en-US" sz="3600" b="1" dirty="0" smtClean="0">
                <a:latin typeface="DevLys 010" pitchFamily="2" charset="0"/>
              </a:rPr>
              <a:t> </a:t>
            </a:r>
            <a:r>
              <a:rPr lang="en-US" sz="3600" b="1" dirty="0" err="1" smtClean="0">
                <a:latin typeface="DevLys 010" pitchFamily="2" charset="0"/>
              </a:rPr>
              <a:t>dk</a:t>
            </a:r>
            <a:r>
              <a:rPr lang="en-US" sz="3600" b="1" dirty="0" smtClean="0">
                <a:latin typeface="DevLys 010" pitchFamily="2" charset="0"/>
              </a:rPr>
              <a:t> </a:t>
            </a:r>
            <a:r>
              <a:rPr lang="en-US" sz="3600" b="1" dirty="0" err="1" smtClean="0">
                <a:latin typeface="DevLys 010" pitchFamily="2" charset="0"/>
              </a:rPr>
              <a:t>mi;ksx</a:t>
            </a:r>
            <a:r>
              <a:rPr lang="en-US" sz="3600" b="1" dirty="0" smtClean="0">
                <a:latin typeface="DevLys 010" pitchFamily="2" charset="0"/>
              </a:rPr>
              <a:t> </a:t>
            </a:r>
            <a:r>
              <a:rPr lang="en-US" sz="3600" b="1" dirty="0" err="1" smtClean="0">
                <a:latin typeface="DevLys 010" pitchFamily="2" charset="0"/>
              </a:rPr>
              <a:t>vc</a:t>
            </a:r>
            <a:r>
              <a:rPr lang="en-US" sz="3600" b="1" dirty="0" smtClean="0">
                <a:latin typeface="DevLys 010" pitchFamily="2" charset="0"/>
              </a:rPr>
              <a:t> </a:t>
            </a:r>
            <a:r>
              <a:rPr lang="en-US" sz="3600" b="1" dirty="0" err="1" smtClean="0">
                <a:latin typeface="DevLys 010" pitchFamily="2" charset="0"/>
              </a:rPr>
              <a:t>lekIr</a:t>
            </a:r>
            <a:r>
              <a:rPr lang="en-US" sz="3600" b="1" dirty="0" smtClean="0">
                <a:latin typeface="DevLys 010" pitchFamily="2" charset="0"/>
              </a:rPr>
              <a:t> </a:t>
            </a:r>
            <a:r>
              <a:rPr lang="en-US" sz="3600" b="1" dirty="0" err="1" smtClean="0">
                <a:latin typeface="DevLys 010" pitchFamily="2" charset="0"/>
              </a:rPr>
              <a:t>gks</a:t>
            </a:r>
            <a:r>
              <a:rPr lang="en-US" sz="3600" b="1" dirty="0" smtClean="0">
                <a:latin typeface="DevLys 010" pitchFamily="2" charset="0"/>
              </a:rPr>
              <a:t> </a:t>
            </a:r>
            <a:r>
              <a:rPr lang="en-US" sz="3600" b="1" dirty="0" err="1" smtClean="0">
                <a:latin typeface="DevLys 010" pitchFamily="2" charset="0"/>
              </a:rPr>
              <a:t>x;k</a:t>
            </a:r>
            <a:r>
              <a:rPr lang="en-US" sz="3600" b="1" dirty="0" smtClean="0">
                <a:latin typeface="DevLys 010" pitchFamily="2" charset="0"/>
              </a:rPr>
              <a:t> </a:t>
            </a:r>
            <a:r>
              <a:rPr lang="en-US" sz="3600" b="1" dirty="0" err="1" smtClean="0">
                <a:latin typeface="DevLys 010" pitchFamily="2" charset="0"/>
              </a:rPr>
              <a:t>gS</a:t>
            </a:r>
            <a:r>
              <a:rPr lang="en-US" sz="3600" b="1" dirty="0" smtClean="0">
                <a:latin typeface="DevLys 010" pitchFamily="2" charset="0"/>
              </a:rPr>
              <a:t>-</a:t>
            </a:r>
          </a:p>
          <a:p>
            <a:endParaRPr lang="en-US" dirty="0"/>
          </a:p>
        </p:txBody>
      </p:sp>
      <p:sp>
        <p:nvSpPr>
          <p:cNvPr id="4" name="Title 1"/>
          <p:cNvSpPr txBox="1">
            <a:spLocks/>
          </p:cNvSpPr>
          <p:nvPr/>
        </p:nvSpPr>
        <p:spPr>
          <a:xfrm>
            <a:off x="228600" y="76200"/>
            <a:ext cx="15240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6</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457200"/>
            <a:ext cx="7924800" cy="1143000"/>
          </a:xfrm>
        </p:spPr>
        <p:txBody>
          <a:bodyPr>
            <a:normAutofit fontScale="90000"/>
          </a:bodyPr>
          <a:lstStyle/>
          <a:p>
            <a:pPr lvl="0" defTabSz="311150">
              <a:lnSpc>
                <a:spcPct val="90000"/>
              </a:lnSpc>
              <a:spcAft>
                <a:spcPct val="35000"/>
              </a:spcAft>
            </a:pPr>
            <a:r>
              <a:rPr lang="en-US" sz="6000" b="1" dirty="0" smtClean="0">
                <a:latin typeface="DevLys 010" pitchFamily="2" charset="0"/>
              </a:rPr>
              <a:t/>
            </a:r>
            <a:br>
              <a:rPr lang="en-US" sz="6000" b="1" dirty="0" smtClean="0">
                <a:latin typeface="DevLys 010" pitchFamily="2" charset="0"/>
              </a:rPr>
            </a:br>
            <a:r>
              <a:rPr lang="en-US" sz="4900" b="1" dirty="0" err="1" smtClean="0">
                <a:latin typeface="DevLys 010" pitchFamily="2" charset="0"/>
                <a:cs typeface="Times New Roman" pitchFamily="18" charset="0"/>
              </a:rPr>
              <a:t>izFke</a:t>
            </a:r>
            <a:r>
              <a:rPr lang="en-US" sz="4900" b="1" dirty="0" smtClean="0">
                <a:latin typeface="DevLys 010" pitchFamily="2" charset="0"/>
                <a:cs typeface="Times New Roman" pitchFamily="18" charset="0"/>
              </a:rPr>
              <a:t> in </a:t>
            </a:r>
            <a:r>
              <a:rPr lang="en-US" sz="4900" b="1" dirty="0" err="1" smtClean="0">
                <a:latin typeface="DevLys 010" pitchFamily="2" charset="0"/>
                <a:cs typeface="Times New Roman" pitchFamily="18" charset="0"/>
              </a:rPr>
              <a:t>ds</a:t>
            </a:r>
            <a:r>
              <a:rPr lang="en-US" sz="4900" b="1" dirty="0" smtClean="0">
                <a:latin typeface="DevLys 010" pitchFamily="2" charset="0"/>
                <a:cs typeface="Times New Roman" pitchFamily="18" charset="0"/>
              </a:rPr>
              <a:t> </a:t>
            </a:r>
            <a:r>
              <a:rPr lang="en-US" sz="4900" b="1" dirty="0" err="1" smtClean="0">
                <a:latin typeface="DevLys 010" pitchFamily="2" charset="0"/>
                <a:cs typeface="Times New Roman" pitchFamily="18" charset="0"/>
              </a:rPr>
              <a:t>vH;fFkZ;ksa</a:t>
            </a:r>
            <a:r>
              <a:rPr lang="en-US" sz="4900" b="1" dirty="0" smtClean="0">
                <a:latin typeface="DevLys 010" pitchFamily="2" charset="0"/>
                <a:cs typeface="Times New Roman" pitchFamily="18" charset="0"/>
              </a:rPr>
              <a:t> dh </a:t>
            </a:r>
            <a:br>
              <a:rPr lang="en-US" sz="4900" b="1" dirty="0" smtClean="0">
                <a:latin typeface="DevLys 010" pitchFamily="2" charset="0"/>
                <a:cs typeface="Times New Roman" pitchFamily="18" charset="0"/>
              </a:rPr>
            </a:br>
            <a:r>
              <a:rPr lang="en-US" sz="4900" b="1" dirty="0" smtClean="0">
                <a:latin typeface="DevLys 010" pitchFamily="2" charset="0"/>
                <a:cs typeface="Times New Roman" pitchFamily="18" charset="0"/>
              </a:rPr>
              <a:t>la[;k dh </a:t>
            </a:r>
            <a:r>
              <a:rPr lang="en-US" sz="4900" b="1" dirty="0" err="1" smtClean="0">
                <a:latin typeface="DevLys 010" pitchFamily="2" charset="0"/>
                <a:cs typeface="Times New Roman" pitchFamily="18" charset="0"/>
              </a:rPr>
              <a:t>lsfVax</a:t>
            </a:r>
            <a:r>
              <a:rPr lang="en-US" sz="4900" b="1" dirty="0" smtClean="0">
                <a:latin typeface="DevLys 010" pitchFamily="2" charset="0"/>
              </a:rPr>
              <a:t/>
            </a:r>
            <a:br>
              <a:rPr lang="en-US" sz="4900" b="1" dirty="0" smtClean="0">
                <a:latin typeface="DevLys 010" pitchFamily="2" charset="0"/>
              </a:rPr>
            </a:br>
            <a:endParaRPr lang="en-US" sz="4900" dirty="0"/>
          </a:p>
        </p:txBody>
      </p:sp>
      <p:sp>
        <p:nvSpPr>
          <p:cNvPr id="3" name="Content Placeholder 2"/>
          <p:cNvSpPr>
            <a:spLocks noGrp="1"/>
          </p:cNvSpPr>
          <p:nvPr>
            <p:ph idx="1"/>
          </p:nvPr>
        </p:nvSpPr>
        <p:spPr>
          <a:xfrm>
            <a:off x="304800" y="1828800"/>
            <a:ext cx="8534400" cy="5105401"/>
          </a:xfrm>
        </p:spPr>
        <p:txBody>
          <a:bodyPr>
            <a:normAutofit fontScale="92500" lnSpcReduction="20000"/>
          </a:bodyPr>
          <a:lstStyle/>
          <a:p>
            <a:pPr lvl="1" indent="-457200" algn="just" defTabSz="311150">
              <a:lnSpc>
                <a:spcPct val="90000"/>
              </a:lnSpc>
              <a:spcBef>
                <a:spcPct val="0"/>
              </a:spcBef>
              <a:spcAft>
                <a:spcPct val="35000"/>
              </a:spcAft>
              <a:buFont typeface="Arial" pitchFamily="34" charset="0"/>
              <a:buChar char="•"/>
            </a:pPr>
            <a:r>
              <a:rPr lang="en-US" sz="3900" dirty="0" err="1" smtClean="0">
                <a:latin typeface="DevLys 010" pitchFamily="2" charset="0"/>
              </a:rPr>
              <a:t>izFke</a:t>
            </a:r>
            <a:r>
              <a:rPr lang="en-US" sz="3900" dirty="0" smtClean="0">
                <a:latin typeface="DevLys 010" pitchFamily="2" charset="0"/>
              </a:rPr>
              <a:t> </a:t>
            </a:r>
            <a:r>
              <a:rPr lang="en-US" sz="3900" dirty="0" err="1" smtClean="0">
                <a:latin typeface="DevLys 010" pitchFamily="2" charset="0"/>
              </a:rPr>
              <a:t>cSysV</a:t>
            </a:r>
            <a:r>
              <a:rPr lang="en-US" sz="3900" dirty="0" smtClean="0">
                <a:latin typeface="DevLys 010" pitchFamily="2" charset="0"/>
              </a:rPr>
              <a:t> ;</a:t>
            </a:r>
            <a:r>
              <a:rPr lang="en-US" sz="3900" dirty="0" err="1" smtClean="0">
                <a:latin typeface="DevLys 010" pitchFamily="2" charset="0"/>
              </a:rPr>
              <a:t>wfuV</a:t>
            </a:r>
            <a:r>
              <a:rPr lang="en-US" sz="3900" dirty="0" smtClean="0">
                <a:latin typeface="DevLys 010" pitchFamily="2" charset="0"/>
              </a:rPr>
              <a:t> </a:t>
            </a:r>
            <a:r>
              <a:rPr lang="en-US" sz="3900" dirty="0" err="1" smtClean="0">
                <a:latin typeface="DevLys 010" pitchFamily="2" charset="0"/>
              </a:rPr>
              <a:t>ls</a:t>
            </a:r>
            <a:r>
              <a:rPr lang="en-US" sz="3900" dirty="0" smtClean="0">
                <a:latin typeface="DevLys 010" pitchFamily="2" charset="0"/>
              </a:rPr>
              <a:t> </a:t>
            </a:r>
            <a:r>
              <a:rPr lang="en-US" sz="3900" dirty="0" err="1" smtClean="0">
                <a:latin typeface="DevLys 010" pitchFamily="2" charset="0"/>
              </a:rPr>
              <a:t>iksLV</a:t>
            </a:r>
            <a:r>
              <a:rPr lang="en-US" sz="3900" dirty="0" smtClean="0">
                <a:latin typeface="DevLys 010" pitchFamily="2" charset="0"/>
              </a:rPr>
              <a:t> la[;k ¼2½ </a:t>
            </a:r>
            <a:r>
              <a:rPr lang="en-US" sz="3900" dirty="0" err="1" smtClean="0">
                <a:latin typeface="DevLys 010" pitchFamily="2" charset="0"/>
              </a:rPr>
              <a:t>QhM</a:t>
            </a:r>
            <a:r>
              <a:rPr lang="en-US" sz="3900" dirty="0" smtClean="0">
                <a:latin typeface="DevLys 010" pitchFamily="2" charset="0"/>
              </a:rPr>
              <a:t> </a:t>
            </a:r>
            <a:r>
              <a:rPr lang="en-US" sz="3900" dirty="0" err="1" smtClean="0">
                <a:latin typeface="DevLys 010" pitchFamily="2" charset="0"/>
              </a:rPr>
              <a:t>djsa</a:t>
            </a:r>
            <a:r>
              <a:rPr lang="en-US" sz="39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900" dirty="0" err="1" smtClean="0">
                <a:latin typeface="DevLys 010" pitchFamily="2" charset="0"/>
              </a:rPr>
              <a:t>vc</a:t>
            </a:r>
            <a:r>
              <a:rPr lang="en-US" sz="3900" dirty="0" smtClean="0">
                <a:latin typeface="DevLys 010" pitchFamily="2" charset="0"/>
              </a:rPr>
              <a:t> </a:t>
            </a:r>
            <a:r>
              <a:rPr lang="en-US" sz="3900" dirty="0" err="1" smtClean="0">
                <a:latin typeface="DevLys 010" pitchFamily="2" charset="0"/>
              </a:rPr>
              <a:t>izFke</a:t>
            </a:r>
            <a:r>
              <a:rPr lang="en-US" sz="3900" dirty="0" smtClean="0">
                <a:latin typeface="DevLys 010" pitchFamily="2" charset="0"/>
              </a:rPr>
              <a:t> in </a:t>
            </a:r>
            <a:r>
              <a:rPr lang="en-US" sz="3900" dirty="0" err="1" smtClean="0">
                <a:latin typeface="DevLys 010" pitchFamily="2" charset="0"/>
              </a:rPr>
              <a:t>ds</a:t>
            </a:r>
            <a:r>
              <a:rPr lang="en-US" sz="3900" dirty="0" smtClean="0">
                <a:latin typeface="DevLys 010" pitchFamily="2" charset="0"/>
              </a:rPr>
              <a:t> </a:t>
            </a:r>
            <a:r>
              <a:rPr lang="en-US" sz="3900" dirty="0" err="1" smtClean="0">
                <a:latin typeface="DevLys 010" pitchFamily="2" charset="0"/>
              </a:rPr>
              <a:t>izFke</a:t>
            </a:r>
            <a:r>
              <a:rPr lang="en-US" sz="3900" dirty="0" smtClean="0">
                <a:latin typeface="DevLys 010" pitchFamily="2" charset="0"/>
              </a:rPr>
              <a:t> </a:t>
            </a:r>
            <a:r>
              <a:rPr lang="en-US" sz="3900" dirty="0" err="1" smtClean="0">
                <a:latin typeface="DevLys 010" pitchFamily="2" charset="0"/>
              </a:rPr>
              <a:t>vH;FkhZ</a:t>
            </a:r>
            <a:r>
              <a:rPr lang="en-US" sz="3900" dirty="0" smtClean="0">
                <a:latin typeface="DevLys 010" pitchFamily="2" charset="0"/>
              </a:rPr>
              <a:t> </a:t>
            </a:r>
            <a:r>
              <a:rPr lang="en-US" sz="3900" dirty="0" err="1" smtClean="0">
                <a:latin typeface="DevLys 010" pitchFamily="2" charset="0"/>
              </a:rPr>
              <a:t>dk</a:t>
            </a:r>
            <a:r>
              <a:rPr lang="en-US" sz="3900" dirty="0" smtClean="0">
                <a:latin typeface="DevLys 010" pitchFamily="2" charset="0"/>
              </a:rPr>
              <a:t> </a:t>
            </a:r>
            <a:r>
              <a:rPr lang="en-US" sz="3900" dirty="0" err="1" smtClean="0">
                <a:latin typeface="DevLys 010" pitchFamily="2" charset="0"/>
              </a:rPr>
              <a:t>Øekad</a:t>
            </a:r>
            <a:r>
              <a:rPr lang="en-US" sz="3900" dirty="0" smtClean="0">
                <a:latin typeface="DevLys 010" pitchFamily="2" charset="0"/>
              </a:rPr>
              <a:t> ¼vFkkZr~ 1½ </a:t>
            </a:r>
            <a:r>
              <a:rPr lang="en-US" sz="3900" dirty="0" err="1" smtClean="0">
                <a:latin typeface="DevLys 010" pitchFamily="2" charset="0"/>
              </a:rPr>
              <a:t>QhM</a:t>
            </a:r>
            <a:r>
              <a:rPr lang="en-US" sz="3900" dirty="0" smtClean="0">
                <a:latin typeface="DevLys 010" pitchFamily="2" charset="0"/>
              </a:rPr>
              <a:t> </a:t>
            </a:r>
            <a:r>
              <a:rPr lang="en-US" sz="3900" dirty="0" err="1" smtClean="0">
                <a:latin typeface="DevLys 010" pitchFamily="2" charset="0"/>
              </a:rPr>
              <a:t>djsa</a:t>
            </a:r>
            <a:r>
              <a:rPr lang="en-US" sz="39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900" dirty="0" err="1" smtClean="0">
                <a:latin typeface="DevLys 010" pitchFamily="2" charset="0"/>
              </a:rPr>
              <a:t>vc</a:t>
            </a:r>
            <a:r>
              <a:rPr lang="en-US" sz="3900" dirty="0" smtClean="0">
                <a:latin typeface="DevLys 010" pitchFamily="2" charset="0"/>
              </a:rPr>
              <a:t> </a:t>
            </a:r>
            <a:r>
              <a:rPr lang="en-US" sz="3900" dirty="0" err="1" smtClean="0">
                <a:latin typeface="DevLys 010" pitchFamily="2" charset="0"/>
              </a:rPr>
              <a:t>izFke</a:t>
            </a:r>
            <a:r>
              <a:rPr lang="en-US" sz="3900" dirty="0" smtClean="0">
                <a:latin typeface="DevLys 010" pitchFamily="2" charset="0"/>
              </a:rPr>
              <a:t> in </a:t>
            </a:r>
            <a:r>
              <a:rPr lang="en-US" sz="3900" dirty="0" err="1" smtClean="0">
                <a:latin typeface="DevLys 010" pitchFamily="2" charset="0"/>
              </a:rPr>
              <a:t>ds</a:t>
            </a:r>
            <a:r>
              <a:rPr lang="en-US" sz="3900" dirty="0" smtClean="0">
                <a:latin typeface="DevLys 010" pitchFamily="2" charset="0"/>
              </a:rPr>
              <a:t> </a:t>
            </a:r>
            <a:r>
              <a:rPr lang="en-US" sz="3900" dirty="0" err="1" smtClean="0">
                <a:latin typeface="DevLys 010" pitchFamily="2" charset="0"/>
              </a:rPr>
              <a:t>vafre</a:t>
            </a:r>
            <a:r>
              <a:rPr lang="en-US" sz="3900" dirty="0" smtClean="0">
                <a:latin typeface="DevLys 010" pitchFamily="2" charset="0"/>
              </a:rPr>
              <a:t> </a:t>
            </a:r>
            <a:r>
              <a:rPr lang="en-US" sz="3900" dirty="0" err="1" smtClean="0">
                <a:latin typeface="DevLys 010" pitchFamily="2" charset="0"/>
              </a:rPr>
              <a:t>vH;FkhZ</a:t>
            </a:r>
            <a:r>
              <a:rPr lang="en-US" sz="3900" dirty="0" smtClean="0">
                <a:latin typeface="DevLys 010" pitchFamily="2" charset="0"/>
              </a:rPr>
              <a:t> </a:t>
            </a:r>
            <a:r>
              <a:rPr lang="en-US" sz="3900" dirty="0" err="1" smtClean="0">
                <a:latin typeface="DevLys 010" pitchFamily="2" charset="0"/>
              </a:rPr>
              <a:t>dk</a:t>
            </a:r>
            <a:r>
              <a:rPr lang="en-US" sz="3900" dirty="0" smtClean="0">
                <a:latin typeface="DevLys 010" pitchFamily="2" charset="0"/>
              </a:rPr>
              <a:t> </a:t>
            </a:r>
            <a:r>
              <a:rPr lang="en-US" sz="3900" dirty="0" err="1" smtClean="0">
                <a:latin typeface="DevLys 010" pitchFamily="2" charset="0"/>
              </a:rPr>
              <a:t>Øekad</a:t>
            </a:r>
            <a:r>
              <a:rPr lang="en-US" sz="3900" dirty="0" smtClean="0">
                <a:latin typeface="DevLys 010" pitchFamily="2" charset="0"/>
              </a:rPr>
              <a:t> </a:t>
            </a:r>
            <a:r>
              <a:rPr lang="en-US" sz="3900" dirty="0" err="1" smtClean="0">
                <a:latin typeface="DevLys 010" pitchFamily="2" charset="0"/>
              </a:rPr>
              <a:t>QhM</a:t>
            </a:r>
            <a:r>
              <a:rPr lang="en-US" sz="3900" dirty="0" smtClean="0">
                <a:latin typeface="DevLys 010" pitchFamily="2" charset="0"/>
              </a:rPr>
              <a:t> </a:t>
            </a:r>
            <a:r>
              <a:rPr lang="en-US" sz="3900" dirty="0" err="1" smtClean="0">
                <a:latin typeface="DevLys 010" pitchFamily="2" charset="0"/>
              </a:rPr>
              <a:t>djsa</a:t>
            </a:r>
            <a:r>
              <a:rPr lang="en-US" sz="39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900" dirty="0" err="1" smtClean="0">
                <a:latin typeface="DevLys 010" pitchFamily="2" charset="0"/>
              </a:rPr>
              <a:t>vc</a:t>
            </a:r>
            <a:r>
              <a:rPr lang="en-US" sz="3900" dirty="0" smtClean="0">
                <a:latin typeface="DevLys 010" pitchFamily="2" charset="0"/>
              </a:rPr>
              <a:t> </a:t>
            </a:r>
            <a:r>
              <a:rPr lang="en-US" sz="3900" dirty="0" err="1" smtClean="0">
                <a:latin typeface="DevLys 010" pitchFamily="2" charset="0"/>
              </a:rPr>
              <a:t>lhV</a:t>
            </a:r>
            <a:r>
              <a:rPr lang="en-US" sz="3900" dirty="0" smtClean="0">
                <a:latin typeface="DevLys 010" pitchFamily="2" charset="0"/>
              </a:rPr>
              <a:t> la[;k ¼1½ </a:t>
            </a:r>
            <a:r>
              <a:rPr lang="en-US" sz="3900" dirty="0" err="1" smtClean="0">
                <a:latin typeface="DevLys 010" pitchFamily="2" charset="0"/>
              </a:rPr>
              <a:t>QhM</a:t>
            </a:r>
            <a:r>
              <a:rPr lang="en-US" sz="3900" dirty="0" smtClean="0">
                <a:latin typeface="DevLys 010" pitchFamily="2" charset="0"/>
              </a:rPr>
              <a:t> </a:t>
            </a:r>
            <a:r>
              <a:rPr lang="en-US" sz="3900" dirty="0" err="1" smtClean="0">
                <a:latin typeface="DevLys 010" pitchFamily="2" charset="0"/>
              </a:rPr>
              <a:t>djsa</a:t>
            </a:r>
            <a:r>
              <a:rPr lang="en-US" sz="39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900" dirty="0" err="1" smtClean="0">
                <a:latin typeface="DevLys 010" pitchFamily="2" charset="0"/>
              </a:rPr>
              <a:t>vc</a:t>
            </a:r>
            <a:r>
              <a:rPr lang="en-US" sz="3900" dirty="0" smtClean="0">
                <a:latin typeface="DevLys 010" pitchFamily="2" charset="0"/>
              </a:rPr>
              <a:t> </a:t>
            </a:r>
            <a:r>
              <a:rPr lang="en-US" sz="3900" dirty="0" err="1" smtClean="0">
                <a:latin typeface="DevLys 010" pitchFamily="2" charset="0"/>
              </a:rPr>
              <a:t>izFke</a:t>
            </a:r>
            <a:r>
              <a:rPr lang="en-US" sz="3900" dirty="0" smtClean="0">
                <a:latin typeface="DevLys 010" pitchFamily="2" charset="0"/>
              </a:rPr>
              <a:t> </a:t>
            </a:r>
            <a:r>
              <a:rPr lang="en-US" sz="3900" dirty="0" err="1" smtClean="0">
                <a:latin typeface="DevLys 010" pitchFamily="2" charset="0"/>
              </a:rPr>
              <a:t>cSysV</a:t>
            </a:r>
            <a:r>
              <a:rPr lang="en-US" sz="3900" dirty="0" smtClean="0">
                <a:latin typeface="DevLys 010" pitchFamily="2" charset="0"/>
              </a:rPr>
              <a:t> ;</a:t>
            </a:r>
            <a:r>
              <a:rPr lang="en-US" sz="3900" dirty="0" err="1" smtClean="0">
                <a:latin typeface="DevLys 010" pitchFamily="2" charset="0"/>
              </a:rPr>
              <a:t>wfuV</a:t>
            </a:r>
            <a:r>
              <a:rPr lang="en-US" sz="3900" dirty="0" smtClean="0">
                <a:latin typeface="DevLys 010" pitchFamily="2" charset="0"/>
              </a:rPr>
              <a:t> </a:t>
            </a:r>
            <a:r>
              <a:rPr lang="en-US" sz="3900" dirty="0" err="1" smtClean="0">
                <a:latin typeface="DevLys 010" pitchFamily="2" charset="0"/>
              </a:rPr>
              <a:t>dk</a:t>
            </a:r>
            <a:r>
              <a:rPr lang="en-US" sz="3900" dirty="0" smtClean="0">
                <a:latin typeface="DevLys 010" pitchFamily="2" charset="0"/>
              </a:rPr>
              <a:t> </a:t>
            </a:r>
            <a:r>
              <a:rPr lang="en-US" sz="3900" dirty="0" err="1" smtClean="0">
                <a:latin typeface="DevLys 010" pitchFamily="2" charset="0"/>
              </a:rPr>
              <a:t>iz;ksx</a:t>
            </a:r>
            <a:r>
              <a:rPr lang="en-US" sz="3900" dirty="0" smtClean="0">
                <a:latin typeface="DevLys 010" pitchFamily="2" charset="0"/>
              </a:rPr>
              <a:t> </a:t>
            </a:r>
            <a:r>
              <a:rPr lang="en-US" sz="3900" dirty="0" err="1" smtClean="0">
                <a:latin typeface="DevLys 010" pitchFamily="2" charset="0"/>
              </a:rPr>
              <a:t>lekIr</a:t>
            </a:r>
            <a:r>
              <a:rPr lang="en-US" sz="3900" dirty="0" smtClean="0">
                <a:latin typeface="DevLys 010" pitchFamily="2" charset="0"/>
              </a:rPr>
              <a:t> </a:t>
            </a:r>
            <a:r>
              <a:rPr lang="en-US" sz="3900" dirty="0" err="1" smtClean="0">
                <a:latin typeface="DevLys 010" pitchFamily="2" charset="0"/>
              </a:rPr>
              <a:t>gks</a:t>
            </a:r>
            <a:r>
              <a:rPr lang="en-US" sz="3900" dirty="0" smtClean="0">
                <a:latin typeface="DevLys 010" pitchFamily="2" charset="0"/>
              </a:rPr>
              <a:t> </a:t>
            </a:r>
            <a:r>
              <a:rPr lang="en-US" sz="3900" dirty="0" err="1" smtClean="0">
                <a:latin typeface="DevLys 010" pitchFamily="2" charset="0"/>
              </a:rPr>
              <a:t>x;k</a:t>
            </a:r>
            <a:r>
              <a:rPr lang="en-US" sz="3900" dirty="0" smtClean="0">
                <a:latin typeface="DevLys 010" pitchFamily="2" charset="0"/>
              </a:rPr>
              <a:t> </a:t>
            </a:r>
            <a:r>
              <a:rPr lang="en-US" sz="3900" dirty="0" err="1" smtClean="0">
                <a:latin typeface="DevLys 010" pitchFamily="2" charset="0"/>
              </a:rPr>
              <a:t>gS</a:t>
            </a:r>
            <a:r>
              <a:rPr lang="en-US" sz="39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900" dirty="0" err="1" smtClean="0">
                <a:latin typeface="DevLys 010" pitchFamily="2" charset="0"/>
              </a:rPr>
              <a:t>izFke</a:t>
            </a:r>
            <a:r>
              <a:rPr lang="en-US" sz="3900" dirty="0" smtClean="0">
                <a:latin typeface="DevLys 010" pitchFamily="2" charset="0"/>
              </a:rPr>
              <a:t> </a:t>
            </a:r>
            <a:r>
              <a:rPr lang="en-US" sz="3900" dirty="0" err="1" smtClean="0">
                <a:latin typeface="DevLys 010" pitchFamily="2" charset="0"/>
              </a:rPr>
              <a:t>cSysV</a:t>
            </a:r>
            <a:r>
              <a:rPr lang="en-US" sz="3900" dirty="0" smtClean="0">
                <a:latin typeface="DevLys 010" pitchFamily="2" charset="0"/>
              </a:rPr>
              <a:t> ;</a:t>
            </a:r>
            <a:r>
              <a:rPr lang="en-US" sz="3900" dirty="0" err="1" smtClean="0">
                <a:latin typeface="DevLys 010" pitchFamily="2" charset="0"/>
              </a:rPr>
              <a:t>wfuV</a:t>
            </a:r>
            <a:r>
              <a:rPr lang="en-US" sz="3900" dirty="0" smtClean="0">
                <a:latin typeface="DevLys 010" pitchFamily="2" charset="0"/>
              </a:rPr>
              <a:t> </a:t>
            </a:r>
            <a:r>
              <a:rPr lang="en-US" sz="3900" dirty="0" err="1" smtClean="0">
                <a:latin typeface="DevLys 010" pitchFamily="2" charset="0"/>
              </a:rPr>
              <a:t>dk</a:t>
            </a:r>
            <a:r>
              <a:rPr lang="en-US" sz="3900" dirty="0" smtClean="0">
                <a:latin typeface="DevLys 010" pitchFamily="2" charset="0"/>
              </a:rPr>
              <a:t> </a:t>
            </a:r>
            <a:r>
              <a:rPr lang="en-US" sz="3900" dirty="0" err="1" smtClean="0">
                <a:latin typeface="DevLys 010" pitchFamily="2" charset="0"/>
              </a:rPr>
              <a:t>doj</a:t>
            </a:r>
            <a:r>
              <a:rPr lang="en-US" sz="3900" dirty="0" smtClean="0">
                <a:latin typeface="DevLys 010" pitchFamily="2" charset="0"/>
              </a:rPr>
              <a:t> [</a:t>
            </a:r>
            <a:r>
              <a:rPr lang="en-US" sz="3900" dirty="0" err="1" smtClean="0">
                <a:latin typeface="DevLys 010" pitchFamily="2" charset="0"/>
              </a:rPr>
              <a:t>kksydj</a:t>
            </a:r>
            <a:r>
              <a:rPr lang="en-US" sz="3900" dirty="0" smtClean="0">
                <a:latin typeface="DevLys 010" pitchFamily="2" charset="0"/>
              </a:rPr>
              <a:t> </a:t>
            </a:r>
            <a:r>
              <a:rPr lang="en-US" sz="3900" dirty="0" err="1" smtClean="0">
                <a:latin typeface="DevLys 010" pitchFamily="2" charset="0"/>
              </a:rPr>
              <a:t>vc</a:t>
            </a:r>
            <a:r>
              <a:rPr lang="en-US" sz="3900" dirty="0" smtClean="0">
                <a:latin typeface="DevLys 010" pitchFamily="2" charset="0"/>
              </a:rPr>
              <a:t> </a:t>
            </a:r>
            <a:r>
              <a:rPr lang="en-US" sz="3900" dirty="0" err="1" smtClean="0">
                <a:latin typeface="DevLys 010" pitchFamily="2" charset="0"/>
              </a:rPr>
              <a:t>mEehnokjksa</a:t>
            </a:r>
            <a:r>
              <a:rPr lang="en-US" sz="3900" dirty="0" smtClean="0">
                <a:latin typeface="DevLys 010" pitchFamily="2" charset="0"/>
              </a:rPr>
              <a:t> dh la[;k </a:t>
            </a:r>
            <a:r>
              <a:rPr lang="en-US" sz="3900" dirty="0" err="1" smtClean="0">
                <a:latin typeface="DevLys 010" pitchFamily="2" charset="0"/>
              </a:rPr>
              <a:t>ds</a:t>
            </a:r>
            <a:r>
              <a:rPr lang="en-US" sz="3900" dirty="0" smtClean="0">
                <a:latin typeface="DevLys 010" pitchFamily="2" charset="0"/>
              </a:rPr>
              <a:t> </a:t>
            </a:r>
            <a:r>
              <a:rPr lang="en-US" sz="3900" dirty="0" err="1" smtClean="0">
                <a:latin typeface="DevLys 010" pitchFamily="2" charset="0"/>
              </a:rPr>
              <a:t>cjkcj</a:t>
            </a:r>
            <a:r>
              <a:rPr lang="en-US" sz="3900" dirty="0" smtClean="0">
                <a:latin typeface="DevLys 010" pitchFamily="2" charset="0"/>
              </a:rPr>
              <a:t> </a:t>
            </a:r>
            <a:r>
              <a:rPr lang="en-US" sz="3900" dirty="0" err="1" smtClean="0">
                <a:latin typeface="DevLys 010" pitchFamily="2" charset="0"/>
              </a:rPr>
              <a:t>ds</a:t>
            </a:r>
            <a:r>
              <a:rPr lang="en-US" sz="3900" dirty="0" smtClean="0">
                <a:latin typeface="DevLys 010" pitchFamily="2" charset="0"/>
              </a:rPr>
              <a:t> </a:t>
            </a:r>
            <a:r>
              <a:rPr lang="en-US" sz="3900" dirty="0" err="1" smtClean="0">
                <a:latin typeface="DevLys 010" pitchFamily="2" charset="0"/>
              </a:rPr>
              <a:t>cVu</a:t>
            </a:r>
            <a:r>
              <a:rPr lang="en-US" sz="3900" dirty="0" smtClean="0">
                <a:latin typeface="DevLys 010" pitchFamily="2" charset="0"/>
              </a:rPr>
              <a:t> </a:t>
            </a:r>
            <a:r>
              <a:rPr lang="en-US" sz="3900" dirty="0" err="1" smtClean="0">
                <a:latin typeface="DevLys 010" pitchFamily="2" charset="0"/>
              </a:rPr>
              <a:t>dks</a:t>
            </a:r>
            <a:r>
              <a:rPr lang="en-US" sz="3900" dirty="0" smtClean="0">
                <a:latin typeface="DevLys 010" pitchFamily="2" charset="0"/>
              </a:rPr>
              <a:t> </a:t>
            </a:r>
            <a:r>
              <a:rPr lang="en-US" sz="3900" dirty="0" err="1" smtClean="0">
                <a:latin typeface="DevLys 010" pitchFamily="2" charset="0"/>
              </a:rPr>
              <a:t>NksM+dj</a:t>
            </a:r>
            <a:r>
              <a:rPr lang="en-US" sz="3900" dirty="0" smtClean="0">
                <a:latin typeface="DevLys 010" pitchFamily="2" charset="0"/>
              </a:rPr>
              <a:t>] '</a:t>
            </a:r>
            <a:r>
              <a:rPr lang="en-US" sz="3900" dirty="0" err="1" smtClean="0">
                <a:latin typeface="DevLys 010" pitchFamily="2" charset="0"/>
              </a:rPr>
              <a:t>ks"k</a:t>
            </a:r>
            <a:r>
              <a:rPr lang="en-US" sz="3900" dirty="0" smtClean="0">
                <a:latin typeface="DevLys 010" pitchFamily="2" charset="0"/>
              </a:rPr>
              <a:t> </a:t>
            </a:r>
            <a:r>
              <a:rPr lang="en-US" sz="3900" dirty="0" err="1" smtClean="0">
                <a:latin typeface="DevLys 010" pitchFamily="2" charset="0"/>
              </a:rPr>
              <a:t>cVu</a:t>
            </a:r>
            <a:r>
              <a:rPr lang="en-US" sz="3900" dirty="0" smtClean="0">
                <a:latin typeface="DevLys 010" pitchFamily="2" charset="0"/>
              </a:rPr>
              <a:t> can </a:t>
            </a:r>
            <a:r>
              <a:rPr lang="en-US" sz="3900" dirty="0" err="1" smtClean="0">
                <a:latin typeface="DevLys 010" pitchFamily="2" charset="0"/>
              </a:rPr>
              <a:t>dj</a:t>
            </a:r>
            <a:r>
              <a:rPr lang="en-US" sz="3900" dirty="0" smtClean="0">
                <a:latin typeface="DevLys 010" pitchFamily="2" charset="0"/>
              </a:rPr>
              <a:t> </a:t>
            </a:r>
            <a:r>
              <a:rPr lang="en-US" sz="3900" dirty="0" err="1" smtClean="0">
                <a:latin typeface="DevLys 010" pitchFamily="2" charset="0"/>
              </a:rPr>
              <a:t>nsa</a:t>
            </a:r>
            <a:r>
              <a:rPr lang="en-US" sz="3900" dirty="0" smtClean="0">
                <a:latin typeface="DevLys 010" pitchFamily="2" charset="0"/>
              </a:rPr>
              <a:t>- </a:t>
            </a:r>
            <a:r>
              <a:rPr lang="en-US" sz="3300" dirty="0" smtClean="0"/>
              <a:t>END</a:t>
            </a:r>
            <a:r>
              <a:rPr lang="en-US" sz="3900" dirty="0" smtClean="0">
                <a:latin typeface="DevLys 010" pitchFamily="2" charset="0"/>
              </a:rPr>
              <a:t> </a:t>
            </a:r>
            <a:r>
              <a:rPr lang="en-US" sz="3900" dirty="0" err="1" smtClean="0">
                <a:latin typeface="DevLys 010" pitchFamily="2" charset="0"/>
              </a:rPr>
              <a:t>cVu</a:t>
            </a:r>
            <a:r>
              <a:rPr lang="en-US" sz="3900" dirty="0" smtClean="0">
                <a:latin typeface="DevLys 010" pitchFamily="2" charset="0"/>
              </a:rPr>
              <a:t> </a:t>
            </a:r>
            <a:r>
              <a:rPr lang="en-US" sz="3900" dirty="0" err="1" smtClean="0">
                <a:latin typeface="DevLys 010" pitchFamily="2" charset="0"/>
              </a:rPr>
              <a:t>Hkh</a:t>
            </a:r>
            <a:r>
              <a:rPr lang="en-US" sz="3900" dirty="0" smtClean="0">
                <a:latin typeface="DevLys 010" pitchFamily="2" charset="0"/>
              </a:rPr>
              <a:t> can </a:t>
            </a:r>
            <a:r>
              <a:rPr lang="en-US" sz="3900" dirty="0" err="1" smtClean="0">
                <a:latin typeface="DevLys 010" pitchFamily="2" charset="0"/>
              </a:rPr>
              <a:t>dj</a:t>
            </a:r>
            <a:r>
              <a:rPr lang="en-US" sz="3900" dirty="0" smtClean="0">
                <a:latin typeface="DevLys 010" pitchFamily="2" charset="0"/>
              </a:rPr>
              <a:t> </a:t>
            </a:r>
            <a:r>
              <a:rPr lang="en-US" sz="3900" dirty="0" err="1" smtClean="0">
                <a:latin typeface="DevLys 010" pitchFamily="2" charset="0"/>
              </a:rPr>
              <a:t>fn;k</a:t>
            </a:r>
            <a:r>
              <a:rPr lang="en-US" sz="3900" dirty="0" smtClean="0">
                <a:latin typeface="DevLys 010" pitchFamily="2" charset="0"/>
              </a:rPr>
              <a:t> </a:t>
            </a:r>
            <a:r>
              <a:rPr lang="en-US" sz="3900" dirty="0" err="1" smtClean="0">
                <a:latin typeface="DevLys 010" pitchFamily="2" charset="0"/>
              </a:rPr>
              <a:t>tk;s</a:t>
            </a:r>
            <a:r>
              <a:rPr lang="en-US" sz="3900" dirty="0" smtClean="0">
                <a:latin typeface="DevLys 010" pitchFamily="2" charset="0"/>
              </a:rPr>
              <a:t>-</a:t>
            </a:r>
          </a:p>
          <a:p>
            <a:endParaRPr lang="en-US" dirty="0"/>
          </a:p>
        </p:txBody>
      </p:sp>
      <p:sp>
        <p:nvSpPr>
          <p:cNvPr id="4" name="Title 1"/>
          <p:cNvSpPr txBox="1">
            <a:spLocks/>
          </p:cNvSpPr>
          <p:nvPr/>
        </p:nvSpPr>
        <p:spPr>
          <a:xfrm>
            <a:off x="228600" y="0"/>
            <a:ext cx="15240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7</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90600"/>
            <a:ext cx="8229600" cy="1143000"/>
          </a:xfrm>
        </p:spPr>
        <p:txBody>
          <a:bodyPr>
            <a:normAutofit fontScale="90000"/>
          </a:bodyPr>
          <a:lstStyle/>
          <a:p>
            <a:pPr lvl="0" defTabSz="311150">
              <a:lnSpc>
                <a:spcPct val="90000"/>
              </a:lnSpc>
              <a:spcAft>
                <a:spcPct val="35000"/>
              </a:spcAft>
            </a:pPr>
            <a:r>
              <a:rPr lang="en-US" sz="6000" b="1" dirty="0" smtClean="0">
                <a:latin typeface="DevLys 010" pitchFamily="2" charset="0"/>
              </a:rPr>
              <a:t/>
            </a:r>
            <a:br>
              <a:rPr lang="en-US" sz="6000" b="1" dirty="0" smtClean="0">
                <a:latin typeface="DevLys 010" pitchFamily="2" charset="0"/>
              </a:rPr>
            </a:br>
            <a:r>
              <a:rPr lang="en-US" sz="4900" b="1" dirty="0" smtClean="0">
                <a:latin typeface="DevLys 010" pitchFamily="2" charset="0"/>
                <a:cs typeface="Times New Roman" pitchFamily="18" charset="0"/>
              </a:rPr>
              <a:t>f}</a:t>
            </a:r>
            <a:r>
              <a:rPr lang="en-US" sz="4900" b="1" dirty="0" err="1" smtClean="0">
                <a:latin typeface="DevLys 010" pitchFamily="2" charset="0"/>
                <a:cs typeface="Times New Roman" pitchFamily="18" charset="0"/>
              </a:rPr>
              <a:t>rh</a:t>
            </a:r>
            <a:r>
              <a:rPr lang="en-US" sz="4900" b="1" dirty="0" smtClean="0">
                <a:latin typeface="DevLys 010" pitchFamily="2" charset="0"/>
                <a:cs typeface="Times New Roman" pitchFamily="18" charset="0"/>
              </a:rPr>
              <a:t>; in </a:t>
            </a:r>
            <a:r>
              <a:rPr lang="en-US" sz="4900" b="1" dirty="0" err="1" smtClean="0">
                <a:latin typeface="DevLys 010" pitchFamily="2" charset="0"/>
                <a:cs typeface="Times New Roman" pitchFamily="18" charset="0"/>
              </a:rPr>
              <a:t>ds</a:t>
            </a:r>
            <a:r>
              <a:rPr lang="en-US" sz="4900" b="1" dirty="0" smtClean="0">
                <a:latin typeface="DevLys 010" pitchFamily="2" charset="0"/>
                <a:cs typeface="Times New Roman" pitchFamily="18" charset="0"/>
              </a:rPr>
              <a:t> </a:t>
            </a:r>
            <a:r>
              <a:rPr lang="en-US" sz="4900" b="1" dirty="0" err="1" smtClean="0">
                <a:latin typeface="DevLys 010" pitchFamily="2" charset="0"/>
                <a:cs typeface="Times New Roman" pitchFamily="18" charset="0"/>
              </a:rPr>
              <a:t>vH;fFkZ;ksa</a:t>
            </a:r>
            <a:r>
              <a:rPr lang="en-US" sz="4900" b="1" dirty="0" smtClean="0">
                <a:latin typeface="DevLys 010" pitchFamily="2" charset="0"/>
                <a:cs typeface="Times New Roman" pitchFamily="18" charset="0"/>
              </a:rPr>
              <a:t> dh </a:t>
            </a:r>
            <a:br>
              <a:rPr lang="en-US" sz="4900" b="1" dirty="0" smtClean="0">
                <a:latin typeface="DevLys 010" pitchFamily="2" charset="0"/>
                <a:cs typeface="Times New Roman" pitchFamily="18" charset="0"/>
              </a:rPr>
            </a:br>
            <a:r>
              <a:rPr lang="en-US" sz="4900" b="1" dirty="0" smtClean="0">
                <a:latin typeface="DevLys 010" pitchFamily="2" charset="0"/>
                <a:cs typeface="Times New Roman" pitchFamily="18" charset="0"/>
              </a:rPr>
              <a:t>la[;k dh </a:t>
            </a:r>
            <a:r>
              <a:rPr lang="en-US" sz="4900" b="1" dirty="0" err="1" smtClean="0">
                <a:latin typeface="DevLys 010" pitchFamily="2" charset="0"/>
                <a:cs typeface="Times New Roman" pitchFamily="18" charset="0"/>
              </a:rPr>
              <a:t>lsfVax</a:t>
            </a:r>
            <a:r>
              <a:rPr lang="en-US" sz="4900" b="1" dirty="0" smtClean="0">
                <a:latin typeface="DevLys 010" pitchFamily="2" charset="0"/>
              </a:rPr>
              <a:t/>
            </a:r>
            <a:br>
              <a:rPr lang="en-US" sz="4900" b="1" dirty="0" smtClean="0">
                <a:latin typeface="DevLys 010" pitchFamily="2" charset="0"/>
              </a:rPr>
            </a:br>
            <a:endParaRPr lang="en-US" sz="4900" dirty="0"/>
          </a:p>
        </p:txBody>
      </p:sp>
      <p:sp>
        <p:nvSpPr>
          <p:cNvPr id="3" name="Content Placeholder 2"/>
          <p:cNvSpPr>
            <a:spLocks noGrp="1"/>
          </p:cNvSpPr>
          <p:nvPr>
            <p:ph idx="1"/>
          </p:nvPr>
        </p:nvSpPr>
        <p:spPr>
          <a:xfrm>
            <a:off x="152400" y="2286001"/>
            <a:ext cx="8686800" cy="4343400"/>
          </a:xfrm>
        </p:spPr>
        <p:txBody>
          <a:bodyPr>
            <a:normAutofit fontScale="92500"/>
          </a:bodyPr>
          <a:lstStyle/>
          <a:p>
            <a:pPr lvl="1" indent="-457200" algn="just" defTabSz="311150">
              <a:lnSpc>
                <a:spcPct val="90000"/>
              </a:lnSpc>
              <a:spcBef>
                <a:spcPct val="0"/>
              </a:spcBef>
              <a:spcAft>
                <a:spcPct val="35000"/>
              </a:spcAft>
            </a:pPr>
            <a:endParaRPr lang="en-US" sz="1100" dirty="0" smtClean="0">
              <a:latin typeface="DevLys 010" pitchFamily="2" charset="0"/>
            </a:endParaRPr>
          </a:p>
          <a:p>
            <a:pPr lvl="1" indent="-457200" algn="just" defTabSz="311150">
              <a:lnSpc>
                <a:spcPct val="90000"/>
              </a:lnSpc>
              <a:spcBef>
                <a:spcPct val="0"/>
              </a:spcBef>
              <a:spcAft>
                <a:spcPct val="35000"/>
              </a:spcAft>
              <a:buFont typeface="Arial" pitchFamily="34" charset="0"/>
              <a:buChar char="•"/>
            </a:pPr>
            <a:r>
              <a:rPr lang="en-US" sz="3900" dirty="0" smtClean="0">
                <a:latin typeface="DevLys 010" pitchFamily="2" charset="0"/>
              </a:rPr>
              <a:t>f}</a:t>
            </a:r>
            <a:r>
              <a:rPr lang="en-US" sz="3900" dirty="0" err="1" smtClean="0">
                <a:latin typeface="DevLys 010" pitchFamily="2" charset="0"/>
              </a:rPr>
              <a:t>rh</a:t>
            </a:r>
            <a:r>
              <a:rPr lang="en-US" sz="3900" dirty="0" smtClean="0">
                <a:latin typeface="DevLys 010" pitchFamily="2" charset="0"/>
              </a:rPr>
              <a:t>; </a:t>
            </a:r>
            <a:r>
              <a:rPr lang="en-US" sz="3900" dirty="0" err="1" smtClean="0">
                <a:latin typeface="DevLys 010" pitchFamily="2" charset="0"/>
              </a:rPr>
              <a:t>cSysV</a:t>
            </a:r>
            <a:r>
              <a:rPr lang="en-US" sz="3900" dirty="0" smtClean="0">
                <a:latin typeface="DevLys 010" pitchFamily="2" charset="0"/>
              </a:rPr>
              <a:t> ;</a:t>
            </a:r>
            <a:r>
              <a:rPr lang="en-US" sz="3900" dirty="0" err="1" smtClean="0">
                <a:latin typeface="DevLys 010" pitchFamily="2" charset="0"/>
              </a:rPr>
              <a:t>wfuV</a:t>
            </a:r>
            <a:r>
              <a:rPr lang="en-US" sz="3900" dirty="0" smtClean="0">
                <a:latin typeface="DevLys 010" pitchFamily="2" charset="0"/>
              </a:rPr>
              <a:t> </a:t>
            </a:r>
            <a:r>
              <a:rPr lang="en-US" sz="3900" dirty="0" err="1" smtClean="0">
                <a:latin typeface="DevLys 010" pitchFamily="2" charset="0"/>
              </a:rPr>
              <a:t>ls</a:t>
            </a:r>
            <a:r>
              <a:rPr lang="en-US" sz="3900" dirty="0" smtClean="0">
                <a:latin typeface="DevLys 010" pitchFamily="2" charset="0"/>
              </a:rPr>
              <a:t> f}</a:t>
            </a:r>
            <a:r>
              <a:rPr lang="en-US" sz="3900" dirty="0" err="1" smtClean="0">
                <a:latin typeface="DevLys 010" pitchFamily="2" charset="0"/>
              </a:rPr>
              <a:t>rh</a:t>
            </a:r>
            <a:r>
              <a:rPr lang="en-US" sz="3900" dirty="0" smtClean="0">
                <a:latin typeface="DevLys 010" pitchFamily="2" charset="0"/>
              </a:rPr>
              <a:t>; in </a:t>
            </a:r>
            <a:r>
              <a:rPr lang="en-US" sz="3900" dirty="0" err="1" smtClean="0">
                <a:latin typeface="DevLys 010" pitchFamily="2" charset="0"/>
              </a:rPr>
              <a:t>ds</a:t>
            </a:r>
            <a:r>
              <a:rPr lang="en-US" sz="3900" dirty="0" smtClean="0">
                <a:latin typeface="DevLys 010" pitchFamily="2" charset="0"/>
              </a:rPr>
              <a:t> </a:t>
            </a:r>
            <a:r>
              <a:rPr lang="en-US" sz="3900" dirty="0" err="1" smtClean="0">
                <a:latin typeface="DevLys 010" pitchFamily="2" charset="0"/>
              </a:rPr>
              <a:t>izFke</a:t>
            </a:r>
            <a:r>
              <a:rPr lang="en-US" sz="3900" dirty="0" smtClean="0">
                <a:latin typeface="DevLys 010" pitchFamily="2" charset="0"/>
              </a:rPr>
              <a:t> </a:t>
            </a:r>
            <a:r>
              <a:rPr lang="en-US" sz="3900" dirty="0" err="1" smtClean="0">
                <a:latin typeface="DevLys 010" pitchFamily="2" charset="0"/>
              </a:rPr>
              <a:t>vH;FkhZ</a:t>
            </a:r>
            <a:r>
              <a:rPr lang="en-US" sz="3900" dirty="0" smtClean="0">
                <a:latin typeface="DevLys 010" pitchFamily="2" charset="0"/>
              </a:rPr>
              <a:t> </a:t>
            </a:r>
            <a:r>
              <a:rPr lang="en-US" sz="3900" dirty="0" err="1" smtClean="0">
                <a:latin typeface="DevLys 010" pitchFamily="2" charset="0"/>
              </a:rPr>
              <a:t>dk</a:t>
            </a:r>
            <a:r>
              <a:rPr lang="en-US" sz="3900" dirty="0" smtClean="0">
                <a:latin typeface="DevLys 010" pitchFamily="2" charset="0"/>
              </a:rPr>
              <a:t> </a:t>
            </a:r>
            <a:r>
              <a:rPr lang="en-US" sz="3900" dirty="0" err="1" smtClean="0">
                <a:latin typeface="DevLys 010" pitchFamily="2" charset="0"/>
              </a:rPr>
              <a:t>Øekad</a:t>
            </a:r>
            <a:r>
              <a:rPr lang="en-US" sz="3900" dirty="0" smtClean="0">
                <a:latin typeface="DevLys 010" pitchFamily="2" charset="0"/>
              </a:rPr>
              <a:t> ¼vFkkZr~ 1½ </a:t>
            </a:r>
            <a:r>
              <a:rPr lang="en-US" sz="3900" dirty="0" err="1" smtClean="0">
                <a:latin typeface="DevLys 010" pitchFamily="2" charset="0"/>
              </a:rPr>
              <a:t>QhM</a:t>
            </a:r>
            <a:r>
              <a:rPr lang="en-US" sz="3900" dirty="0" smtClean="0">
                <a:latin typeface="DevLys 010" pitchFamily="2" charset="0"/>
              </a:rPr>
              <a:t> </a:t>
            </a:r>
            <a:r>
              <a:rPr lang="en-US" sz="3900" dirty="0" err="1" smtClean="0">
                <a:latin typeface="DevLys 010" pitchFamily="2" charset="0"/>
              </a:rPr>
              <a:t>djsa</a:t>
            </a:r>
            <a:r>
              <a:rPr lang="en-US" sz="39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900" dirty="0" err="1" smtClean="0">
                <a:latin typeface="DevLys 010" pitchFamily="2" charset="0"/>
              </a:rPr>
              <a:t>vc</a:t>
            </a:r>
            <a:r>
              <a:rPr lang="en-US" sz="3900" dirty="0" smtClean="0">
                <a:latin typeface="DevLys 010" pitchFamily="2" charset="0"/>
              </a:rPr>
              <a:t> f}</a:t>
            </a:r>
            <a:r>
              <a:rPr lang="en-US" sz="3900" dirty="0" err="1" smtClean="0">
                <a:latin typeface="DevLys 010" pitchFamily="2" charset="0"/>
              </a:rPr>
              <a:t>rh</a:t>
            </a:r>
            <a:r>
              <a:rPr lang="en-US" sz="3900" dirty="0" smtClean="0">
                <a:latin typeface="DevLys 010" pitchFamily="2" charset="0"/>
              </a:rPr>
              <a:t>; in </a:t>
            </a:r>
            <a:r>
              <a:rPr lang="en-US" sz="3900" dirty="0" err="1" smtClean="0">
                <a:latin typeface="DevLys 010" pitchFamily="2" charset="0"/>
              </a:rPr>
              <a:t>ds</a:t>
            </a:r>
            <a:r>
              <a:rPr lang="en-US" sz="3900" dirty="0" smtClean="0">
                <a:latin typeface="DevLys 010" pitchFamily="2" charset="0"/>
              </a:rPr>
              <a:t> </a:t>
            </a:r>
            <a:r>
              <a:rPr lang="en-US" sz="3900" dirty="0" err="1" smtClean="0">
                <a:latin typeface="DevLys 010" pitchFamily="2" charset="0"/>
              </a:rPr>
              <a:t>vafre</a:t>
            </a:r>
            <a:r>
              <a:rPr lang="en-US" sz="3900" dirty="0" smtClean="0">
                <a:latin typeface="DevLys 010" pitchFamily="2" charset="0"/>
              </a:rPr>
              <a:t> </a:t>
            </a:r>
            <a:r>
              <a:rPr lang="en-US" sz="3900" dirty="0" err="1" smtClean="0">
                <a:latin typeface="DevLys 010" pitchFamily="2" charset="0"/>
              </a:rPr>
              <a:t>vH;FkhZ</a:t>
            </a:r>
            <a:r>
              <a:rPr lang="en-US" sz="3900" dirty="0" smtClean="0">
                <a:latin typeface="DevLys 010" pitchFamily="2" charset="0"/>
              </a:rPr>
              <a:t> </a:t>
            </a:r>
            <a:r>
              <a:rPr lang="en-US" sz="3900" dirty="0" err="1" smtClean="0">
                <a:latin typeface="DevLys 010" pitchFamily="2" charset="0"/>
              </a:rPr>
              <a:t>dk</a:t>
            </a:r>
            <a:r>
              <a:rPr lang="en-US" sz="3900" dirty="0" smtClean="0">
                <a:latin typeface="DevLys 010" pitchFamily="2" charset="0"/>
              </a:rPr>
              <a:t> </a:t>
            </a:r>
            <a:r>
              <a:rPr lang="en-US" sz="3900" dirty="0" err="1" smtClean="0">
                <a:latin typeface="DevLys 010" pitchFamily="2" charset="0"/>
              </a:rPr>
              <a:t>Øekad</a:t>
            </a:r>
            <a:r>
              <a:rPr lang="en-US" sz="3900" dirty="0" smtClean="0">
                <a:latin typeface="DevLys 010" pitchFamily="2" charset="0"/>
              </a:rPr>
              <a:t>  </a:t>
            </a:r>
            <a:r>
              <a:rPr lang="en-US" sz="3900" dirty="0" err="1" smtClean="0">
                <a:latin typeface="DevLys 010" pitchFamily="2" charset="0"/>
              </a:rPr>
              <a:t>QhM</a:t>
            </a:r>
            <a:r>
              <a:rPr lang="en-US" sz="3900" dirty="0" smtClean="0">
                <a:latin typeface="DevLys 010" pitchFamily="2" charset="0"/>
              </a:rPr>
              <a:t> </a:t>
            </a:r>
            <a:r>
              <a:rPr lang="en-US" sz="3900" dirty="0" err="1" smtClean="0">
                <a:latin typeface="DevLys 010" pitchFamily="2" charset="0"/>
              </a:rPr>
              <a:t>djsa</a:t>
            </a:r>
            <a:r>
              <a:rPr lang="en-US" sz="39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900" dirty="0" err="1" smtClean="0">
                <a:latin typeface="DevLys 010" pitchFamily="2" charset="0"/>
              </a:rPr>
              <a:t>vc</a:t>
            </a:r>
            <a:r>
              <a:rPr lang="en-US" sz="3900" dirty="0" smtClean="0">
                <a:latin typeface="DevLys 010" pitchFamily="2" charset="0"/>
              </a:rPr>
              <a:t> </a:t>
            </a:r>
            <a:r>
              <a:rPr lang="en-US" sz="3900" dirty="0" err="1" smtClean="0">
                <a:latin typeface="DevLys 010" pitchFamily="2" charset="0"/>
              </a:rPr>
              <a:t>lhV</a:t>
            </a:r>
            <a:r>
              <a:rPr lang="en-US" sz="3900" dirty="0" smtClean="0">
                <a:latin typeface="DevLys 010" pitchFamily="2" charset="0"/>
              </a:rPr>
              <a:t> la[;k ¼1½ </a:t>
            </a:r>
            <a:r>
              <a:rPr lang="en-US" sz="3900" dirty="0" err="1" smtClean="0">
                <a:latin typeface="DevLys 010" pitchFamily="2" charset="0"/>
              </a:rPr>
              <a:t>QhM</a:t>
            </a:r>
            <a:r>
              <a:rPr lang="en-US" sz="3900" dirty="0" smtClean="0">
                <a:latin typeface="DevLys 010" pitchFamily="2" charset="0"/>
              </a:rPr>
              <a:t> </a:t>
            </a:r>
            <a:r>
              <a:rPr lang="en-US" sz="3900" dirty="0" err="1" smtClean="0">
                <a:latin typeface="DevLys 010" pitchFamily="2" charset="0"/>
              </a:rPr>
              <a:t>djsa</a:t>
            </a:r>
            <a:r>
              <a:rPr lang="en-US" sz="39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900" dirty="0" err="1" smtClean="0">
                <a:latin typeface="DevLys 010" pitchFamily="2" charset="0"/>
              </a:rPr>
              <a:t>vc</a:t>
            </a:r>
            <a:r>
              <a:rPr lang="en-US" sz="3900" dirty="0" smtClean="0">
                <a:latin typeface="DevLys 010" pitchFamily="2" charset="0"/>
              </a:rPr>
              <a:t> f}</a:t>
            </a:r>
            <a:r>
              <a:rPr lang="en-US" sz="3900" dirty="0" err="1" smtClean="0">
                <a:latin typeface="DevLys 010" pitchFamily="2" charset="0"/>
              </a:rPr>
              <a:t>rh</a:t>
            </a:r>
            <a:r>
              <a:rPr lang="en-US" sz="3900" dirty="0" smtClean="0">
                <a:latin typeface="DevLys 010" pitchFamily="2" charset="0"/>
              </a:rPr>
              <a:t>; </a:t>
            </a:r>
            <a:r>
              <a:rPr lang="en-US" sz="3900" dirty="0" err="1" smtClean="0">
                <a:latin typeface="DevLys 010" pitchFamily="2" charset="0"/>
              </a:rPr>
              <a:t>cSysV</a:t>
            </a:r>
            <a:r>
              <a:rPr lang="en-US" sz="3900" dirty="0" smtClean="0">
                <a:latin typeface="DevLys 010" pitchFamily="2" charset="0"/>
              </a:rPr>
              <a:t> ;</a:t>
            </a:r>
            <a:r>
              <a:rPr lang="en-US" sz="3900" dirty="0" err="1" smtClean="0">
                <a:latin typeface="DevLys 010" pitchFamily="2" charset="0"/>
              </a:rPr>
              <a:t>wfuV</a:t>
            </a:r>
            <a:r>
              <a:rPr lang="en-US" sz="3900" dirty="0" smtClean="0">
                <a:latin typeface="DevLys 010" pitchFamily="2" charset="0"/>
              </a:rPr>
              <a:t> </a:t>
            </a:r>
            <a:r>
              <a:rPr lang="en-US" sz="3900" dirty="0" err="1" smtClean="0">
                <a:latin typeface="DevLys 010" pitchFamily="2" charset="0"/>
              </a:rPr>
              <a:t>dk</a:t>
            </a:r>
            <a:r>
              <a:rPr lang="en-US" sz="3900" dirty="0" smtClean="0">
                <a:latin typeface="DevLys 010" pitchFamily="2" charset="0"/>
              </a:rPr>
              <a:t> </a:t>
            </a:r>
            <a:r>
              <a:rPr lang="en-US" sz="3900" dirty="0" err="1" smtClean="0">
                <a:latin typeface="DevLys 010" pitchFamily="2" charset="0"/>
              </a:rPr>
              <a:t>iz;ksx</a:t>
            </a:r>
            <a:r>
              <a:rPr lang="en-US" sz="3900" dirty="0" smtClean="0">
                <a:latin typeface="DevLys 010" pitchFamily="2" charset="0"/>
              </a:rPr>
              <a:t> </a:t>
            </a:r>
            <a:r>
              <a:rPr lang="en-US" sz="3900" dirty="0" err="1" smtClean="0">
                <a:latin typeface="DevLys 010" pitchFamily="2" charset="0"/>
              </a:rPr>
              <a:t>lekIr</a:t>
            </a:r>
            <a:r>
              <a:rPr lang="en-US" sz="3900" dirty="0" smtClean="0">
                <a:latin typeface="DevLys 010" pitchFamily="2" charset="0"/>
              </a:rPr>
              <a:t> </a:t>
            </a:r>
            <a:r>
              <a:rPr lang="en-US" sz="3900" dirty="0" err="1" smtClean="0">
                <a:latin typeface="DevLys 010" pitchFamily="2" charset="0"/>
              </a:rPr>
              <a:t>gks</a:t>
            </a:r>
            <a:r>
              <a:rPr lang="en-US" sz="3900" dirty="0" smtClean="0">
                <a:latin typeface="DevLys 010" pitchFamily="2" charset="0"/>
              </a:rPr>
              <a:t> </a:t>
            </a:r>
            <a:r>
              <a:rPr lang="en-US" sz="3900" dirty="0" err="1" smtClean="0">
                <a:latin typeface="DevLys 010" pitchFamily="2" charset="0"/>
              </a:rPr>
              <a:t>x;k</a:t>
            </a:r>
            <a:r>
              <a:rPr lang="en-US" sz="3900" dirty="0" smtClean="0">
                <a:latin typeface="DevLys 010" pitchFamily="2" charset="0"/>
              </a:rPr>
              <a:t> </a:t>
            </a:r>
            <a:r>
              <a:rPr lang="en-US" sz="3900" dirty="0" err="1" smtClean="0">
                <a:latin typeface="DevLys 010" pitchFamily="2" charset="0"/>
              </a:rPr>
              <a:t>gS</a:t>
            </a:r>
            <a:r>
              <a:rPr lang="en-US" sz="3900" dirty="0" smtClean="0">
                <a:latin typeface="DevLys 010" pitchFamily="2" charset="0"/>
              </a:rPr>
              <a:t>-</a:t>
            </a:r>
            <a:endParaRPr lang="en-US" sz="3600" dirty="0" smtClean="0">
              <a:latin typeface="DevLys 010" pitchFamily="2" charset="0"/>
            </a:endParaRPr>
          </a:p>
          <a:p>
            <a:pPr lvl="1" indent="-457200" algn="just" defTabSz="311150">
              <a:lnSpc>
                <a:spcPct val="90000"/>
              </a:lnSpc>
              <a:spcBef>
                <a:spcPct val="0"/>
              </a:spcBef>
              <a:spcAft>
                <a:spcPct val="35000"/>
              </a:spcAft>
              <a:buFont typeface="Arial" pitchFamily="34" charset="0"/>
              <a:buChar char="•"/>
            </a:pPr>
            <a:endParaRPr lang="en-US" sz="3600" dirty="0" smtClean="0">
              <a:latin typeface="DevLys 010" pitchFamily="2" charset="0"/>
            </a:endParaRPr>
          </a:p>
          <a:p>
            <a:endParaRPr lang="en-US" dirty="0"/>
          </a:p>
        </p:txBody>
      </p:sp>
      <p:sp>
        <p:nvSpPr>
          <p:cNvPr id="4" name="Title 1"/>
          <p:cNvSpPr txBox="1">
            <a:spLocks/>
          </p:cNvSpPr>
          <p:nvPr/>
        </p:nvSpPr>
        <p:spPr>
          <a:xfrm>
            <a:off x="228600" y="0"/>
            <a:ext cx="15240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8</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81000" y="2111276"/>
            <a:ext cx="8458200" cy="1932132"/>
          </a:xfrm>
          <a:prstGeom prst="rect">
            <a:avLst/>
          </a:prstGeom>
        </p:spPr>
        <p:txBody>
          <a:bodyPr wrap="square">
            <a:spAutoFit/>
          </a:bodyPr>
          <a:lstStyle/>
          <a:p>
            <a:pPr marL="6350" lvl="1" indent="7938" algn="ctr" defTabSz="311150">
              <a:lnSpc>
                <a:spcPct val="90000"/>
              </a:lnSpc>
              <a:spcBef>
                <a:spcPct val="0"/>
              </a:spcBef>
              <a:spcAft>
                <a:spcPct val="35000"/>
              </a:spcAft>
            </a:pPr>
            <a:r>
              <a:rPr lang="en-US" sz="6600" b="1" dirty="0" err="1" smtClean="0">
                <a:latin typeface="DevLys 010" pitchFamily="2" charset="0"/>
              </a:rPr>
              <a:t>vc</a:t>
            </a:r>
            <a:r>
              <a:rPr lang="en-US" sz="6600" b="1" dirty="0" smtClean="0">
                <a:latin typeface="DevLys 010" pitchFamily="2" charset="0"/>
              </a:rPr>
              <a:t> </a:t>
            </a:r>
            <a:r>
              <a:rPr lang="en-US" sz="6600" b="1" dirty="0" err="1" smtClean="0">
                <a:latin typeface="DevLys 010" pitchFamily="2" charset="0"/>
              </a:rPr>
              <a:t>bZ-Ogh-,e</a:t>
            </a:r>
            <a:r>
              <a:rPr lang="en-US" sz="6600" b="1" dirty="0" smtClean="0">
                <a:latin typeface="DevLys 010" pitchFamily="2" charset="0"/>
              </a:rPr>
              <a:t>- </a:t>
            </a:r>
            <a:r>
              <a:rPr lang="en-US" sz="6600" b="1" dirty="0" err="1" smtClean="0">
                <a:latin typeface="DevLys 010" pitchFamily="2" charset="0"/>
              </a:rPr>
              <a:t>ernku</a:t>
            </a:r>
            <a:r>
              <a:rPr lang="en-US" sz="6600" b="1" dirty="0" smtClean="0">
                <a:latin typeface="DevLys 010" pitchFamily="2" charset="0"/>
              </a:rPr>
              <a:t> </a:t>
            </a:r>
            <a:r>
              <a:rPr lang="en-US" sz="6600" b="1" dirty="0" err="1" smtClean="0">
                <a:latin typeface="DevLys 010" pitchFamily="2" charset="0"/>
              </a:rPr>
              <a:t>ds</a:t>
            </a:r>
            <a:r>
              <a:rPr lang="en-US" sz="6600" b="1" dirty="0" smtClean="0">
                <a:latin typeface="DevLys 010" pitchFamily="2" charset="0"/>
              </a:rPr>
              <a:t> </a:t>
            </a:r>
            <a:r>
              <a:rPr lang="en-US" sz="6600" b="1" dirty="0" err="1" smtClean="0">
                <a:latin typeface="DevLys 010" pitchFamily="2" charset="0"/>
              </a:rPr>
              <a:t>fy</a:t>
            </a:r>
            <a:r>
              <a:rPr lang="en-US" sz="6600" b="1" dirty="0" smtClean="0">
                <a:latin typeface="DevLys 010" pitchFamily="2" charset="0"/>
              </a:rPr>
              <a:t>, </a:t>
            </a:r>
            <a:r>
              <a:rPr lang="en-US" sz="6600" b="1" dirty="0" err="1" smtClean="0">
                <a:latin typeface="DevLys 010" pitchFamily="2" charset="0"/>
              </a:rPr>
              <a:t>rS;kj</a:t>
            </a:r>
            <a:r>
              <a:rPr lang="en-US" sz="6600" b="1" dirty="0" smtClean="0">
                <a:latin typeface="DevLys 010" pitchFamily="2" charset="0"/>
              </a:rPr>
              <a:t> </a:t>
            </a:r>
            <a:r>
              <a:rPr lang="en-US" sz="6600" b="1" dirty="0" err="1" smtClean="0">
                <a:latin typeface="DevLys 010" pitchFamily="2" charset="0"/>
              </a:rPr>
              <a:t>gS</a:t>
            </a:r>
            <a:endParaRPr lang="en-US" sz="6600" b="1" dirty="0" smtClean="0">
              <a:latin typeface="DevLys 010" pitchFamily="2"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b="1" dirty="0" smtClean="0">
                <a:latin typeface="DevLys 010" pitchFamily="2" charset="0"/>
              </a:rPr>
              <a:t/>
            </a:r>
            <a:br>
              <a:rPr lang="en-US" b="1" dirty="0" smtClean="0">
                <a:latin typeface="DevLys 010" pitchFamily="2" charset="0"/>
              </a:rPr>
            </a:br>
            <a:r>
              <a:rPr lang="en-US" sz="4800" b="1" dirty="0" err="1" smtClean="0">
                <a:latin typeface="DevLys 010" pitchFamily="2" charset="0"/>
              </a:rPr>
              <a:t>ernku</a:t>
            </a:r>
            <a:endParaRPr lang="en-US" sz="4800" b="1" dirty="0">
              <a:latin typeface="DevLys 010" pitchFamily="2" charset="0"/>
            </a:endParaRPr>
          </a:p>
        </p:txBody>
      </p:sp>
      <p:sp>
        <p:nvSpPr>
          <p:cNvPr id="3" name="Content Placeholder 2"/>
          <p:cNvSpPr>
            <a:spLocks noGrp="1"/>
          </p:cNvSpPr>
          <p:nvPr>
            <p:ph idx="1"/>
          </p:nvPr>
        </p:nvSpPr>
        <p:spPr>
          <a:xfrm>
            <a:off x="457200" y="1371600"/>
            <a:ext cx="8229600" cy="5486400"/>
          </a:xfrm>
        </p:spPr>
        <p:txBody>
          <a:bodyPr>
            <a:normAutofit lnSpcReduction="10000"/>
          </a:bodyPr>
          <a:lstStyle/>
          <a:p>
            <a:pPr algn="just"/>
            <a:r>
              <a:rPr lang="en-US" sz="3600" dirty="0" err="1" smtClean="0">
                <a:latin typeface="DevLys 010" pitchFamily="2" charset="0"/>
              </a:rPr>
              <a:t>daVªksy</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a:t>
            </a:r>
            <a:r>
              <a:rPr lang="en-US" sz="3600" b="1" dirty="0" err="1" smtClean="0">
                <a:latin typeface="DevLys 010" pitchFamily="2" charset="0"/>
              </a:rPr>
              <a:t>cSysV</a:t>
            </a:r>
            <a:r>
              <a:rPr lang="en-US" sz="3600" b="1" dirty="0" smtClean="0">
                <a:latin typeface="DevLys 010" pitchFamily="2" charset="0"/>
              </a:rPr>
              <a:t> </a:t>
            </a:r>
            <a:r>
              <a:rPr lang="en-US" sz="3600" b="1" dirty="0" err="1" smtClean="0">
                <a:latin typeface="DevLys 010" pitchFamily="2" charset="0"/>
              </a:rPr>
              <a:t>cVu</a:t>
            </a:r>
            <a:r>
              <a:rPr lang="en-US" sz="3600" b="1" dirty="0" smtClean="0">
                <a:latin typeface="DevLys 010" pitchFamily="2" charset="0"/>
              </a:rPr>
              <a:t> </a:t>
            </a:r>
            <a:r>
              <a:rPr lang="en-US" sz="3600" dirty="0" err="1" smtClean="0">
                <a:latin typeface="DevLys 010" pitchFamily="2" charset="0"/>
              </a:rPr>
              <a:t>nckdj</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tkjh</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pPr algn="just"/>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ij</a:t>
            </a:r>
            <a:r>
              <a:rPr lang="en-US" sz="3600" dirty="0" smtClean="0">
                <a:latin typeface="DevLys 010" pitchFamily="2" charset="0"/>
              </a:rPr>
              <a:t> </a:t>
            </a:r>
            <a:r>
              <a:rPr lang="en-US" sz="3600" dirty="0" err="1" smtClean="0">
                <a:latin typeface="DevLys 010" pitchFamily="2" charset="0"/>
              </a:rPr>
              <a:t>eupkgs</a:t>
            </a:r>
            <a:r>
              <a:rPr lang="en-US" sz="3600" dirty="0" smtClean="0">
                <a:latin typeface="DevLys 010" pitchFamily="2" charset="0"/>
              </a:rPr>
              <a:t> </a:t>
            </a:r>
            <a:r>
              <a:rPr lang="en-US" sz="3600" dirty="0" err="1" smtClean="0">
                <a:latin typeface="DevLys 010" pitchFamily="2" charset="0"/>
              </a:rPr>
              <a:t>mEehnokj</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lkeus</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a:t>
            </a:r>
            <a:r>
              <a:rPr lang="en-US" sz="3600" dirty="0" err="1" smtClean="0">
                <a:latin typeface="DevLys 010" pitchFamily="2" charset="0"/>
              </a:rPr>
              <a:t>fLop</a:t>
            </a:r>
            <a:r>
              <a:rPr lang="en-US" sz="3600" dirty="0" smtClean="0">
                <a:latin typeface="DevLys 010" pitchFamily="2" charset="0"/>
              </a:rPr>
              <a:t> </a:t>
            </a:r>
            <a:r>
              <a:rPr lang="en-US" sz="3600" dirty="0" err="1" smtClean="0">
                <a:latin typeface="DevLys 010" pitchFamily="2" charset="0"/>
              </a:rPr>
              <a:t>nckdj</a:t>
            </a:r>
            <a:r>
              <a:rPr lang="en-US" sz="3600" dirty="0" smtClean="0">
                <a:latin typeface="DevLys 010" pitchFamily="2" charset="0"/>
              </a:rPr>
              <a:t> </a:t>
            </a:r>
            <a:r>
              <a:rPr lang="en-US" sz="3600" dirty="0" err="1" smtClean="0">
                <a:latin typeface="DevLys 010" pitchFamily="2" charset="0"/>
              </a:rPr>
              <a:t>oksV</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pPr algn="just"/>
            <a:r>
              <a:rPr lang="en-US" sz="3600" dirty="0" err="1" smtClean="0">
                <a:latin typeface="DevLys 010" pitchFamily="2" charset="0"/>
              </a:rPr>
              <a:t>nwljs</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ij</a:t>
            </a:r>
            <a:r>
              <a:rPr lang="en-US" sz="3600" dirty="0" smtClean="0">
                <a:latin typeface="DevLys 010" pitchFamily="2" charset="0"/>
              </a:rPr>
              <a:t> </a:t>
            </a:r>
            <a:r>
              <a:rPr lang="en-US" sz="3600" dirty="0" err="1" smtClean="0">
                <a:latin typeface="DevLys 010" pitchFamily="2" charset="0"/>
              </a:rPr>
              <a:t>fLop</a:t>
            </a:r>
            <a:r>
              <a:rPr lang="en-US" sz="3600" dirty="0" smtClean="0">
                <a:latin typeface="DevLys 010" pitchFamily="2" charset="0"/>
              </a:rPr>
              <a:t> </a:t>
            </a:r>
            <a:r>
              <a:rPr lang="en-US" sz="3600" dirty="0" err="1" smtClean="0">
                <a:latin typeface="DevLys 010" pitchFamily="2" charset="0"/>
              </a:rPr>
              <a:t>nckus</a:t>
            </a:r>
            <a:r>
              <a:rPr lang="en-US" sz="3600" dirty="0" smtClean="0">
                <a:latin typeface="DevLys 010" pitchFamily="2" charset="0"/>
              </a:rPr>
              <a:t> </a:t>
            </a:r>
            <a:r>
              <a:rPr lang="en-US" sz="3600" dirty="0" err="1" smtClean="0">
                <a:latin typeface="DevLys 010" pitchFamily="2" charset="0"/>
              </a:rPr>
              <a:t>ij</a:t>
            </a:r>
            <a:r>
              <a:rPr lang="en-US" sz="3600" dirty="0" smtClean="0">
                <a:latin typeface="DevLys 010" pitchFamily="2" charset="0"/>
              </a:rPr>
              <a:t> </a:t>
            </a:r>
            <a:r>
              <a:rPr lang="en-US" sz="3600" dirty="0" err="1" smtClean="0">
                <a:latin typeface="DevLys 010" pitchFamily="2" charset="0"/>
              </a:rPr>
              <a:t>yach</a:t>
            </a:r>
            <a:r>
              <a:rPr lang="en-US" sz="3600" dirty="0" smtClean="0">
                <a:latin typeface="DevLys 010" pitchFamily="2" charset="0"/>
              </a:rPr>
              <a:t> chi dh </a:t>
            </a:r>
            <a:r>
              <a:rPr lang="en-US" sz="3600" dirty="0" err="1" smtClean="0">
                <a:latin typeface="DevLys 010" pitchFamily="2" charset="0"/>
              </a:rPr>
              <a:t>vkokt</a:t>
            </a:r>
            <a:r>
              <a:rPr lang="en-US" sz="3600" dirty="0" smtClean="0">
                <a:latin typeface="DevLys 010" pitchFamily="2" charset="0"/>
              </a:rPr>
              <a:t> </a:t>
            </a:r>
            <a:r>
              <a:rPr lang="en-US" sz="3600" dirty="0" err="1" smtClean="0">
                <a:latin typeface="DevLys 010" pitchFamily="2" charset="0"/>
              </a:rPr>
              <a:t>lqukbZ</a:t>
            </a:r>
            <a:r>
              <a:rPr lang="en-US" sz="3600" dirty="0" smtClean="0">
                <a:latin typeface="DevLys 010" pitchFamily="2" charset="0"/>
              </a:rPr>
              <a:t> </a:t>
            </a:r>
            <a:r>
              <a:rPr lang="en-US" sz="3600" dirty="0" err="1" smtClean="0">
                <a:latin typeface="DevLys 010" pitchFamily="2" charset="0"/>
              </a:rPr>
              <a:t>nsxh</a:t>
            </a:r>
            <a:r>
              <a:rPr lang="en-US" sz="3600" dirty="0" smtClean="0">
                <a:latin typeface="DevLys 010" pitchFamily="2" charset="0"/>
              </a:rPr>
              <a:t>-</a:t>
            </a:r>
          </a:p>
          <a:p>
            <a:pPr algn="just"/>
            <a:r>
              <a:rPr lang="en-US" sz="3600" dirty="0" err="1" smtClean="0">
                <a:latin typeface="DevLys 010" pitchFamily="2" charset="0"/>
              </a:rPr>
              <a:t>ernku</a:t>
            </a:r>
            <a:r>
              <a:rPr lang="en-US" sz="3600" dirty="0" smtClean="0">
                <a:latin typeface="DevLys 010" pitchFamily="2" charset="0"/>
              </a:rPr>
              <a:t> dh </a:t>
            </a:r>
            <a:r>
              <a:rPr lang="en-US" sz="3600" dirty="0" err="1" smtClean="0">
                <a:latin typeface="DevLys 010" pitchFamily="2" charset="0"/>
              </a:rPr>
              <a:t>dk;Zokgh</a:t>
            </a:r>
            <a:r>
              <a:rPr lang="en-US" sz="3600" dirty="0" smtClean="0">
                <a:latin typeface="DevLys 010" pitchFamily="2" charset="0"/>
              </a:rPr>
              <a:t> </a:t>
            </a:r>
            <a:r>
              <a:rPr lang="en-US" sz="3600" dirty="0" err="1" smtClean="0">
                <a:latin typeface="DevLys 010" pitchFamily="2" charset="0"/>
              </a:rPr>
              <a:t>iwjh</a:t>
            </a:r>
            <a:r>
              <a:rPr lang="en-US" sz="3600" dirty="0" smtClean="0">
                <a:latin typeface="DevLys 010" pitchFamily="2" charset="0"/>
              </a:rPr>
              <a:t> </a:t>
            </a:r>
            <a:r>
              <a:rPr lang="en-US" sz="3600" dirty="0" err="1" smtClean="0">
                <a:latin typeface="DevLys 010" pitchFamily="2" charset="0"/>
              </a:rPr>
              <a:t>gqbZ</a:t>
            </a:r>
            <a:r>
              <a:rPr lang="en-US" sz="3600" dirty="0" smtClean="0">
                <a:latin typeface="DevLys 010" pitchFamily="2" charset="0"/>
              </a:rPr>
              <a:t>- </a:t>
            </a:r>
            <a:r>
              <a:rPr lang="en-US" sz="3600" dirty="0" err="1" smtClean="0">
                <a:latin typeface="DevLys 010" pitchFamily="2" charset="0"/>
              </a:rPr>
              <a:t>vc</a:t>
            </a:r>
            <a:r>
              <a:rPr lang="en-US" sz="3600" dirty="0" smtClean="0">
                <a:latin typeface="DevLys 010" pitchFamily="2" charset="0"/>
              </a:rPr>
              <a:t> </a:t>
            </a:r>
            <a:r>
              <a:rPr lang="en-US" sz="3600" dirty="0" err="1" smtClean="0">
                <a:latin typeface="DevLys 010" pitchFamily="2" charset="0"/>
              </a:rPr>
              <a:t>iqu</a:t>
            </a:r>
            <a:r>
              <a:rPr lang="en-US" sz="3600" dirty="0" smtClean="0">
                <a:latin typeface="DevLys 010" pitchFamily="2" charset="0"/>
              </a:rPr>
              <a:t>% </a:t>
            </a:r>
            <a:r>
              <a:rPr lang="en-US" sz="3600" dirty="0" err="1" smtClean="0">
                <a:latin typeface="DevLys 010" pitchFamily="2" charset="0"/>
              </a:rPr>
              <a:t>daVªksy</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nckdj</a:t>
            </a:r>
            <a:r>
              <a:rPr lang="en-US" sz="3600" dirty="0" smtClean="0">
                <a:latin typeface="DevLys 010" pitchFamily="2" charset="0"/>
              </a:rPr>
              <a:t> </a:t>
            </a:r>
            <a:r>
              <a:rPr lang="en-US" sz="3600" dirty="0" err="1" smtClean="0">
                <a:latin typeface="DevLys 010" pitchFamily="2" charset="0"/>
              </a:rPr>
              <a:t>u;k</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tkjh</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pPr algn="just"/>
            <a:r>
              <a:rPr lang="en-US" sz="3600" dirty="0" err="1" smtClean="0">
                <a:latin typeface="DevLys 010" pitchFamily="2" charset="0"/>
              </a:rPr>
              <a:t>bl</a:t>
            </a:r>
            <a:r>
              <a:rPr lang="en-US" sz="3600" dirty="0" smtClean="0">
                <a:latin typeface="DevLys 010" pitchFamily="2" charset="0"/>
              </a:rPr>
              <a:t> </a:t>
            </a:r>
            <a:r>
              <a:rPr lang="en-US" sz="3600" dirty="0" err="1" smtClean="0">
                <a:latin typeface="DevLys 010" pitchFamily="2" charset="0"/>
              </a:rPr>
              <a:t>izdkj</a:t>
            </a:r>
            <a:r>
              <a:rPr lang="en-US" sz="3600" dirty="0" smtClean="0">
                <a:latin typeface="DevLys 010" pitchFamily="2" charset="0"/>
              </a:rPr>
              <a:t> </a:t>
            </a:r>
            <a:r>
              <a:rPr lang="en-US" sz="3600" dirty="0" err="1" smtClean="0">
                <a:latin typeface="DevLys 010" pitchFamily="2" charset="0"/>
              </a:rPr>
              <a:t>izR;sd</a:t>
            </a:r>
            <a:r>
              <a:rPr lang="en-US" sz="3600" dirty="0" smtClean="0">
                <a:latin typeface="DevLys 010" pitchFamily="2" charset="0"/>
              </a:rPr>
              <a:t> </a:t>
            </a:r>
            <a:r>
              <a:rPr lang="en-US" sz="3600" dirty="0" err="1" smtClean="0">
                <a:latin typeface="DevLys 010" pitchFamily="2" charset="0"/>
              </a:rPr>
              <a:t>mEehnokj</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de </a:t>
            </a:r>
            <a:r>
              <a:rPr lang="en-US" sz="3600" dirty="0" err="1" smtClean="0">
                <a:latin typeface="DevLys 010" pitchFamily="2" charset="0"/>
              </a:rPr>
              <a:t>ls</a:t>
            </a:r>
            <a:r>
              <a:rPr lang="en-US" sz="3600" dirty="0" smtClean="0">
                <a:latin typeface="DevLys 010" pitchFamily="2" charset="0"/>
              </a:rPr>
              <a:t> de 03 </a:t>
            </a:r>
            <a:r>
              <a:rPr lang="en-US" sz="3600" dirty="0" err="1" smtClean="0">
                <a:latin typeface="DevLys 010" pitchFamily="2" charset="0"/>
              </a:rPr>
              <a:t>oksV</a:t>
            </a:r>
            <a:r>
              <a:rPr lang="en-US" sz="3600" dirty="0" smtClean="0">
                <a:latin typeface="DevLys 010" pitchFamily="2" charset="0"/>
              </a:rPr>
              <a:t> </a:t>
            </a:r>
            <a:r>
              <a:rPr lang="en-US" sz="3600" dirty="0" err="1" smtClean="0">
                <a:latin typeface="DevLys 010" pitchFamily="2" charset="0"/>
              </a:rPr>
              <a:t>Mkysa</a:t>
            </a:r>
            <a:r>
              <a:rPr lang="en-US" sz="3600" dirty="0" smtClean="0">
                <a:latin typeface="DevLys 010" pitchFamily="2" charset="0"/>
              </a:rPr>
              <a:t>- </a:t>
            </a:r>
          </a:p>
          <a:p>
            <a:pPr algn="just"/>
            <a:endParaRPr lang="en-US" dirty="0">
              <a:latin typeface="DevLys 010" pitchFamily="2" charset="0"/>
            </a:endParaRPr>
          </a:p>
        </p:txBody>
      </p:sp>
      <p:sp>
        <p:nvSpPr>
          <p:cNvPr id="4" name="Title 1"/>
          <p:cNvSpPr txBox="1">
            <a:spLocks/>
          </p:cNvSpPr>
          <p:nvPr/>
        </p:nvSpPr>
        <p:spPr>
          <a:xfrm>
            <a:off x="228600" y="76200"/>
            <a:ext cx="15240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9</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Autofit/>
          </a:bodyPr>
          <a:lstStyle/>
          <a:p>
            <a:r>
              <a:rPr lang="en-US" b="1" dirty="0" smtClean="0">
                <a:latin typeface="DevLys 010" pitchFamily="2" charset="0"/>
              </a:rPr>
              <a:t/>
            </a:r>
            <a:br>
              <a:rPr lang="en-US" b="1" dirty="0" smtClean="0">
                <a:latin typeface="DevLys 010" pitchFamily="2" charset="0"/>
              </a:rPr>
            </a:br>
            <a:r>
              <a:rPr lang="en-US" sz="4800" b="1" dirty="0" err="1" smtClean="0">
                <a:latin typeface="DevLys 010" pitchFamily="2" charset="0"/>
              </a:rPr>
              <a:t>v.MjoksV</a:t>
            </a:r>
            <a:r>
              <a:rPr lang="en-US" sz="4800" b="1" dirty="0" smtClean="0">
                <a:latin typeface="DevLys 010" pitchFamily="2" charset="0"/>
              </a:rPr>
              <a:t> </a:t>
            </a:r>
            <a:endParaRPr lang="en-US" sz="4800" b="1" dirty="0">
              <a:latin typeface="DevLys 010" pitchFamily="2" charset="0"/>
            </a:endParaRPr>
          </a:p>
        </p:txBody>
      </p:sp>
      <p:sp>
        <p:nvSpPr>
          <p:cNvPr id="3" name="Content Placeholder 2"/>
          <p:cNvSpPr>
            <a:spLocks noGrp="1"/>
          </p:cNvSpPr>
          <p:nvPr>
            <p:ph idx="1"/>
          </p:nvPr>
        </p:nvSpPr>
        <p:spPr>
          <a:xfrm>
            <a:off x="304800" y="1371600"/>
            <a:ext cx="8382000" cy="5486400"/>
          </a:xfrm>
        </p:spPr>
        <p:txBody>
          <a:bodyPr>
            <a:normAutofit fontScale="92500" lnSpcReduction="10000"/>
          </a:bodyPr>
          <a:lstStyle/>
          <a:p>
            <a:pPr algn="just"/>
            <a:r>
              <a:rPr lang="en-US" sz="3900" dirty="0" err="1" smtClean="0">
                <a:latin typeface="DevLys 010" pitchFamily="2" charset="0"/>
              </a:rPr>
              <a:t>daVªksy</a:t>
            </a:r>
            <a:r>
              <a:rPr lang="en-US" sz="3900" dirty="0" smtClean="0">
                <a:latin typeface="DevLys 010" pitchFamily="2" charset="0"/>
              </a:rPr>
              <a:t> ;</a:t>
            </a:r>
            <a:r>
              <a:rPr lang="en-US" sz="3900" dirty="0" err="1" smtClean="0">
                <a:latin typeface="DevLys 010" pitchFamily="2" charset="0"/>
              </a:rPr>
              <a:t>wfuV</a:t>
            </a:r>
            <a:r>
              <a:rPr lang="en-US" sz="3900" dirty="0" smtClean="0">
                <a:latin typeface="DevLys 010" pitchFamily="2" charset="0"/>
              </a:rPr>
              <a:t> </a:t>
            </a:r>
            <a:r>
              <a:rPr lang="en-US" sz="3900" dirty="0" err="1" smtClean="0">
                <a:latin typeface="DevLys 010" pitchFamily="2" charset="0"/>
              </a:rPr>
              <a:t>dk</a:t>
            </a:r>
            <a:r>
              <a:rPr lang="en-US" sz="3900" dirty="0" smtClean="0">
                <a:latin typeface="DevLys 010" pitchFamily="2" charset="0"/>
              </a:rPr>
              <a:t> </a:t>
            </a:r>
            <a:r>
              <a:rPr lang="en-US" sz="3900" b="1" dirty="0" err="1" smtClean="0">
                <a:latin typeface="DevLys 010" pitchFamily="2" charset="0"/>
              </a:rPr>
              <a:t>cSysV</a:t>
            </a:r>
            <a:r>
              <a:rPr lang="en-US" sz="3900" b="1" dirty="0" smtClean="0">
                <a:latin typeface="DevLys 010" pitchFamily="2" charset="0"/>
              </a:rPr>
              <a:t> </a:t>
            </a:r>
            <a:r>
              <a:rPr lang="en-US" sz="3900" b="1" dirty="0" err="1" smtClean="0">
                <a:latin typeface="DevLys 010" pitchFamily="2" charset="0"/>
              </a:rPr>
              <a:t>cVu</a:t>
            </a:r>
            <a:r>
              <a:rPr lang="en-US" sz="3900" b="1" dirty="0" smtClean="0">
                <a:latin typeface="DevLys 010" pitchFamily="2" charset="0"/>
              </a:rPr>
              <a:t> </a:t>
            </a:r>
            <a:r>
              <a:rPr lang="en-US" sz="3900" dirty="0" err="1" smtClean="0">
                <a:latin typeface="DevLys 010" pitchFamily="2" charset="0"/>
              </a:rPr>
              <a:t>nckdj</a:t>
            </a:r>
            <a:r>
              <a:rPr lang="en-US" sz="3900" dirty="0" smtClean="0">
                <a:latin typeface="DevLys 010" pitchFamily="2" charset="0"/>
              </a:rPr>
              <a:t> </a:t>
            </a:r>
            <a:r>
              <a:rPr lang="en-US" sz="3900" dirty="0" err="1" smtClean="0">
                <a:latin typeface="DevLys 010" pitchFamily="2" charset="0"/>
              </a:rPr>
              <a:t>cSysV</a:t>
            </a:r>
            <a:r>
              <a:rPr lang="en-US" sz="3900" dirty="0" smtClean="0">
                <a:latin typeface="DevLys 010" pitchFamily="2" charset="0"/>
              </a:rPr>
              <a:t> </a:t>
            </a:r>
            <a:r>
              <a:rPr lang="en-US" sz="3900" dirty="0" err="1" smtClean="0">
                <a:latin typeface="DevLys 010" pitchFamily="2" charset="0"/>
              </a:rPr>
              <a:t>tkjh</a:t>
            </a:r>
            <a:r>
              <a:rPr lang="en-US" sz="3900" dirty="0" smtClean="0">
                <a:latin typeface="DevLys 010" pitchFamily="2" charset="0"/>
              </a:rPr>
              <a:t> </a:t>
            </a:r>
            <a:r>
              <a:rPr lang="en-US" sz="3900" dirty="0" err="1" smtClean="0">
                <a:latin typeface="DevLys 010" pitchFamily="2" charset="0"/>
              </a:rPr>
              <a:t>djsa</a:t>
            </a:r>
            <a:r>
              <a:rPr lang="en-US" sz="3900" dirty="0" smtClean="0">
                <a:latin typeface="DevLys 010" pitchFamily="2" charset="0"/>
              </a:rPr>
              <a:t>-</a:t>
            </a:r>
          </a:p>
          <a:p>
            <a:pPr algn="just"/>
            <a:r>
              <a:rPr lang="en-US" sz="3900" dirty="0" err="1" smtClean="0">
                <a:latin typeface="DevLys 010" pitchFamily="2" charset="0"/>
              </a:rPr>
              <a:t>cSysV</a:t>
            </a:r>
            <a:r>
              <a:rPr lang="en-US" sz="3900" dirty="0" smtClean="0">
                <a:latin typeface="DevLys 010" pitchFamily="2" charset="0"/>
              </a:rPr>
              <a:t> ;</a:t>
            </a:r>
            <a:r>
              <a:rPr lang="en-US" sz="3900" dirty="0" err="1" smtClean="0">
                <a:latin typeface="DevLys 010" pitchFamily="2" charset="0"/>
              </a:rPr>
              <a:t>wfuV</a:t>
            </a:r>
            <a:r>
              <a:rPr lang="en-US" sz="3900" dirty="0" smtClean="0">
                <a:latin typeface="DevLys 010" pitchFamily="2" charset="0"/>
              </a:rPr>
              <a:t> </a:t>
            </a:r>
            <a:r>
              <a:rPr lang="en-US" sz="3900" dirty="0" err="1" smtClean="0">
                <a:latin typeface="DevLys 010" pitchFamily="2" charset="0"/>
              </a:rPr>
              <a:t>ij</a:t>
            </a:r>
            <a:r>
              <a:rPr lang="en-US" sz="3900" dirty="0" smtClean="0">
                <a:latin typeface="DevLys 010" pitchFamily="2" charset="0"/>
              </a:rPr>
              <a:t> </a:t>
            </a:r>
            <a:r>
              <a:rPr lang="en-US" sz="3900" dirty="0" err="1" smtClean="0">
                <a:latin typeface="DevLys 010" pitchFamily="2" charset="0"/>
              </a:rPr>
              <a:t>eupkgs</a:t>
            </a:r>
            <a:r>
              <a:rPr lang="en-US" sz="3900" dirty="0" smtClean="0">
                <a:latin typeface="DevLys 010" pitchFamily="2" charset="0"/>
              </a:rPr>
              <a:t> </a:t>
            </a:r>
            <a:r>
              <a:rPr lang="en-US" sz="3900" dirty="0" err="1" smtClean="0">
                <a:latin typeface="DevLys 010" pitchFamily="2" charset="0"/>
              </a:rPr>
              <a:t>mEehnokj</a:t>
            </a:r>
            <a:r>
              <a:rPr lang="en-US" sz="3900" dirty="0" smtClean="0">
                <a:latin typeface="DevLys 010" pitchFamily="2" charset="0"/>
              </a:rPr>
              <a:t> </a:t>
            </a:r>
            <a:r>
              <a:rPr lang="en-US" sz="3900" dirty="0" err="1" smtClean="0">
                <a:latin typeface="DevLys 010" pitchFamily="2" charset="0"/>
              </a:rPr>
              <a:t>ds</a:t>
            </a:r>
            <a:r>
              <a:rPr lang="en-US" sz="3900" dirty="0" smtClean="0">
                <a:latin typeface="DevLys 010" pitchFamily="2" charset="0"/>
              </a:rPr>
              <a:t> </a:t>
            </a:r>
            <a:r>
              <a:rPr lang="en-US" sz="3900" dirty="0" err="1" smtClean="0">
                <a:latin typeface="DevLys 010" pitchFamily="2" charset="0"/>
              </a:rPr>
              <a:t>lkeus</a:t>
            </a:r>
            <a:r>
              <a:rPr lang="en-US" sz="3900" dirty="0" smtClean="0">
                <a:latin typeface="DevLys 010" pitchFamily="2" charset="0"/>
              </a:rPr>
              <a:t> </a:t>
            </a:r>
            <a:r>
              <a:rPr lang="en-US" sz="3900" dirty="0" err="1" smtClean="0">
                <a:latin typeface="DevLys 010" pitchFamily="2" charset="0"/>
              </a:rPr>
              <a:t>dk</a:t>
            </a:r>
            <a:r>
              <a:rPr lang="en-US" sz="3900" dirty="0" smtClean="0">
                <a:latin typeface="DevLys 010" pitchFamily="2" charset="0"/>
              </a:rPr>
              <a:t> </a:t>
            </a:r>
            <a:r>
              <a:rPr lang="en-US" sz="3900" dirty="0" err="1" smtClean="0">
                <a:latin typeface="DevLys 010" pitchFamily="2" charset="0"/>
              </a:rPr>
              <a:t>fLop</a:t>
            </a:r>
            <a:r>
              <a:rPr lang="en-US" sz="3900" dirty="0" smtClean="0">
                <a:latin typeface="DevLys 010" pitchFamily="2" charset="0"/>
              </a:rPr>
              <a:t> </a:t>
            </a:r>
            <a:r>
              <a:rPr lang="en-US" sz="3900" dirty="0" err="1" smtClean="0">
                <a:latin typeface="DevLys 010" pitchFamily="2" charset="0"/>
              </a:rPr>
              <a:t>nckdj</a:t>
            </a:r>
            <a:r>
              <a:rPr lang="en-US" sz="3900" dirty="0" smtClean="0">
                <a:latin typeface="DevLys 010" pitchFamily="2" charset="0"/>
              </a:rPr>
              <a:t> </a:t>
            </a:r>
            <a:r>
              <a:rPr lang="en-US" sz="3900" dirty="0" err="1" smtClean="0">
                <a:latin typeface="DevLys 010" pitchFamily="2" charset="0"/>
              </a:rPr>
              <a:t>oksV</a:t>
            </a:r>
            <a:r>
              <a:rPr lang="en-US" sz="3900" dirty="0" smtClean="0">
                <a:latin typeface="DevLys 010" pitchFamily="2" charset="0"/>
              </a:rPr>
              <a:t> </a:t>
            </a:r>
            <a:r>
              <a:rPr lang="en-US" sz="3900" dirty="0" err="1" smtClean="0">
                <a:latin typeface="DevLys 010" pitchFamily="2" charset="0"/>
              </a:rPr>
              <a:t>djsa</a:t>
            </a:r>
            <a:r>
              <a:rPr lang="en-US" sz="3900" dirty="0" smtClean="0">
                <a:latin typeface="DevLys 010" pitchFamily="2" charset="0"/>
              </a:rPr>
              <a:t>-</a:t>
            </a:r>
          </a:p>
          <a:p>
            <a:pPr algn="just"/>
            <a:r>
              <a:rPr lang="en-US" sz="3900" b="1" dirty="0" err="1" smtClean="0">
                <a:latin typeface="DevLys 010" pitchFamily="2" charset="0"/>
              </a:rPr>
              <a:t>nwljs</a:t>
            </a:r>
            <a:r>
              <a:rPr lang="en-US" sz="3900" b="1" dirty="0" smtClean="0">
                <a:latin typeface="DevLys 010" pitchFamily="2" charset="0"/>
              </a:rPr>
              <a:t> </a:t>
            </a:r>
            <a:r>
              <a:rPr lang="en-US" sz="3900" b="1" dirty="0" err="1" smtClean="0">
                <a:latin typeface="DevLys 010" pitchFamily="2" charset="0"/>
              </a:rPr>
              <a:t>cSysV</a:t>
            </a:r>
            <a:r>
              <a:rPr lang="en-US" sz="3900" b="1" dirty="0" smtClean="0">
                <a:latin typeface="DevLys 010" pitchFamily="2" charset="0"/>
              </a:rPr>
              <a:t> ;</a:t>
            </a:r>
            <a:r>
              <a:rPr lang="en-US" sz="3900" b="1" dirty="0" err="1" smtClean="0">
                <a:latin typeface="DevLys 010" pitchFamily="2" charset="0"/>
              </a:rPr>
              <a:t>wfuV</a:t>
            </a:r>
            <a:r>
              <a:rPr lang="en-US" sz="3900" b="1" dirty="0" smtClean="0">
                <a:latin typeface="DevLys 010" pitchFamily="2" charset="0"/>
              </a:rPr>
              <a:t> </a:t>
            </a:r>
            <a:r>
              <a:rPr lang="en-US" sz="3900" b="1" dirty="0" err="1" smtClean="0">
                <a:latin typeface="DevLys 010" pitchFamily="2" charset="0"/>
              </a:rPr>
              <a:t>ij</a:t>
            </a:r>
            <a:r>
              <a:rPr lang="en-US" sz="3900" b="1" dirty="0" smtClean="0">
                <a:latin typeface="DevLys 010" pitchFamily="2" charset="0"/>
              </a:rPr>
              <a:t> </a:t>
            </a:r>
            <a:r>
              <a:rPr lang="en-US" sz="3900" b="1" dirty="0" err="1" smtClean="0">
                <a:latin typeface="DevLys 010" pitchFamily="2" charset="0"/>
              </a:rPr>
              <a:t>fdlh</a:t>
            </a:r>
            <a:r>
              <a:rPr lang="en-US" sz="3900" b="1" dirty="0" smtClean="0">
                <a:latin typeface="DevLys 010" pitchFamily="2" charset="0"/>
              </a:rPr>
              <a:t> </a:t>
            </a:r>
            <a:r>
              <a:rPr lang="en-US" sz="3900" b="1" dirty="0" err="1" smtClean="0">
                <a:latin typeface="DevLys 010" pitchFamily="2" charset="0"/>
              </a:rPr>
              <a:t>Hkh</a:t>
            </a:r>
            <a:r>
              <a:rPr lang="en-US" sz="3900" b="1" dirty="0" smtClean="0">
                <a:latin typeface="DevLys 010" pitchFamily="2" charset="0"/>
              </a:rPr>
              <a:t> </a:t>
            </a:r>
            <a:r>
              <a:rPr lang="en-US" sz="3900" b="1" dirty="0" err="1" smtClean="0">
                <a:latin typeface="DevLys 010" pitchFamily="2" charset="0"/>
              </a:rPr>
              <a:t>mEehnokj</a:t>
            </a:r>
            <a:r>
              <a:rPr lang="en-US" sz="3900" b="1" dirty="0" smtClean="0">
                <a:latin typeface="DevLys 010" pitchFamily="2" charset="0"/>
              </a:rPr>
              <a:t> </a:t>
            </a:r>
            <a:r>
              <a:rPr lang="en-US" sz="3900" b="1" dirty="0" err="1" smtClean="0">
                <a:latin typeface="DevLys 010" pitchFamily="2" charset="0"/>
              </a:rPr>
              <a:t>dks</a:t>
            </a:r>
            <a:r>
              <a:rPr lang="en-US" sz="3900" b="1" dirty="0" smtClean="0">
                <a:latin typeface="DevLys 010" pitchFamily="2" charset="0"/>
              </a:rPr>
              <a:t> </a:t>
            </a:r>
            <a:r>
              <a:rPr lang="en-US" sz="3900" b="1" dirty="0" err="1" smtClean="0">
                <a:latin typeface="DevLys 010" pitchFamily="2" charset="0"/>
              </a:rPr>
              <a:t>oksV</a:t>
            </a:r>
            <a:r>
              <a:rPr lang="en-US" sz="3900" b="1" dirty="0" smtClean="0">
                <a:latin typeface="DevLys 010" pitchFamily="2" charset="0"/>
              </a:rPr>
              <a:t> </a:t>
            </a:r>
            <a:r>
              <a:rPr lang="en-US" sz="3900" b="1" dirty="0" err="1" smtClean="0">
                <a:latin typeface="DevLys 010" pitchFamily="2" charset="0"/>
              </a:rPr>
              <a:t>ugha</a:t>
            </a:r>
            <a:r>
              <a:rPr lang="en-US" sz="3900" b="1" dirty="0" smtClean="0">
                <a:latin typeface="DevLys 010" pitchFamily="2" charset="0"/>
              </a:rPr>
              <a:t> </a:t>
            </a:r>
            <a:r>
              <a:rPr lang="en-US" sz="3900" b="1" dirty="0" err="1" smtClean="0">
                <a:latin typeface="DevLys 010" pitchFamily="2" charset="0"/>
              </a:rPr>
              <a:t>djsa</a:t>
            </a:r>
            <a:r>
              <a:rPr lang="en-US" sz="3900" b="1" dirty="0" smtClean="0">
                <a:latin typeface="DevLys 010" pitchFamily="2" charset="0"/>
              </a:rPr>
              <a:t>- </a:t>
            </a:r>
            <a:r>
              <a:rPr lang="en-US" sz="3900" b="1" dirty="0" err="1" smtClean="0">
                <a:latin typeface="DevLys 010" pitchFamily="2" charset="0"/>
              </a:rPr>
              <a:t>yach</a:t>
            </a:r>
            <a:r>
              <a:rPr lang="en-US" sz="3900" b="1" dirty="0" smtClean="0">
                <a:latin typeface="DevLys 010" pitchFamily="2" charset="0"/>
              </a:rPr>
              <a:t> chi dh </a:t>
            </a:r>
            <a:r>
              <a:rPr lang="en-US" sz="3900" b="1" dirty="0" err="1" smtClean="0">
                <a:latin typeface="DevLys 010" pitchFamily="2" charset="0"/>
              </a:rPr>
              <a:t>vkokt</a:t>
            </a:r>
            <a:r>
              <a:rPr lang="en-US" sz="3900" b="1" dirty="0" smtClean="0">
                <a:latin typeface="DevLys 010" pitchFamily="2" charset="0"/>
              </a:rPr>
              <a:t> </a:t>
            </a:r>
            <a:r>
              <a:rPr lang="en-US" sz="3900" b="1" dirty="0" err="1" smtClean="0">
                <a:latin typeface="DevLys 010" pitchFamily="2" charset="0"/>
              </a:rPr>
              <a:t>lqukbZ</a:t>
            </a:r>
            <a:r>
              <a:rPr lang="en-US" sz="3900" b="1" dirty="0" smtClean="0">
                <a:latin typeface="DevLys 010" pitchFamily="2" charset="0"/>
              </a:rPr>
              <a:t> </a:t>
            </a:r>
            <a:r>
              <a:rPr lang="en-US" sz="3900" b="1" dirty="0" err="1" smtClean="0">
                <a:latin typeface="DevLys 010" pitchFamily="2" charset="0"/>
              </a:rPr>
              <a:t>ugha</a:t>
            </a:r>
            <a:r>
              <a:rPr lang="en-US" sz="3900" b="1" dirty="0" smtClean="0">
                <a:latin typeface="DevLys 010" pitchFamily="2" charset="0"/>
              </a:rPr>
              <a:t> </a:t>
            </a:r>
            <a:r>
              <a:rPr lang="en-US" sz="3900" b="1" dirty="0" err="1" smtClean="0">
                <a:latin typeface="DevLys 010" pitchFamily="2" charset="0"/>
              </a:rPr>
              <a:t>nsxh</a:t>
            </a:r>
            <a:r>
              <a:rPr lang="en-US" sz="3900" b="1" dirty="0" smtClean="0">
                <a:latin typeface="DevLys 010" pitchFamily="2" charset="0"/>
              </a:rPr>
              <a:t> </a:t>
            </a:r>
            <a:r>
              <a:rPr lang="en-US" sz="3900" b="1" dirty="0" err="1" smtClean="0">
                <a:latin typeface="DevLys 010" pitchFamily="2" charset="0"/>
              </a:rPr>
              <a:t>vkSj</a:t>
            </a:r>
            <a:r>
              <a:rPr lang="en-US" sz="3900" b="1" dirty="0" smtClean="0">
                <a:latin typeface="DevLys 010" pitchFamily="2" charset="0"/>
              </a:rPr>
              <a:t> </a:t>
            </a:r>
            <a:r>
              <a:rPr lang="en-US" sz="3900" b="1" dirty="0" err="1" smtClean="0">
                <a:latin typeface="DevLys 010" pitchFamily="2" charset="0"/>
              </a:rPr>
              <a:t>daVªksy</a:t>
            </a:r>
            <a:r>
              <a:rPr lang="en-US" sz="3900" b="1" dirty="0" smtClean="0">
                <a:latin typeface="DevLys 010" pitchFamily="2" charset="0"/>
              </a:rPr>
              <a:t> ;</a:t>
            </a:r>
            <a:r>
              <a:rPr lang="en-US" sz="3900" b="1" dirty="0" err="1" smtClean="0">
                <a:latin typeface="DevLys 010" pitchFamily="2" charset="0"/>
              </a:rPr>
              <a:t>wfuV</a:t>
            </a:r>
            <a:r>
              <a:rPr lang="en-US" sz="3900" b="1" dirty="0" smtClean="0">
                <a:latin typeface="DevLys 010" pitchFamily="2" charset="0"/>
              </a:rPr>
              <a:t> </a:t>
            </a:r>
            <a:r>
              <a:rPr lang="en-US" sz="3900" b="1" dirty="0" err="1" smtClean="0">
                <a:latin typeface="DevLys 010" pitchFamily="2" charset="0"/>
              </a:rPr>
              <a:t>dk</a:t>
            </a:r>
            <a:r>
              <a:rPr lang="en-US" sz="3900" b="1" dirty="0" smtClean="0">
                <a:latin typeface="DevLys 010" pitchFamily="2" charset="0"/>
              </a:rPr>
              <a:t> </a:t>
            </a:r>
            <a:r>
              <a:rPr lang="en-US" sz="3900" b="1" dirty="0" err="1" smtClean="0">
                <a:latin typeface="DevLys 010" pitchFamily="2" charset="0"/>
              </a:rPr>
              <a:t>ysEi</a:t>
            </a:r>
            <a:r>
              <a:rPr lang="en-US" sz="3900" b="1" dirty="0" smtClean="0">
                <a:latin typeface="DevLys 010" pitchFamily="2" charset="0"/>
              </a:rPr>
              <a:t> </a:t>
            </a:r>
            <a:r>
              <a:rPr lang="en-US" sz="3900" b="1" dirty="0" err="1" smtClean="0">
                <a:latin typeface="DevLys 010" pitchFamily="2" charset="0"/>
              </a:rPr>
              <a:t>fcth</a:t>
            </a:r>
            <a:r>
              <a:rPr lang="en-US" sz="3900" b="1" dirty="0" smtClean="0">
                <a:latin typeface="DevLys 010" pitchFamily="2" charset="0"/>
              </a:rPr>
              <a:t> fn[</a:t>
            </a:r>
            <a:r>
              <a:rPr lang="en-US" sz="3900" b="1" dirty="0" err="1" smtClean="0">
                <a:latin typeface="DevLys 010" pitchFamily="2" charset="0"/>
              </a:rPr>
              <a:t>kkbZ</a:t>
            </a:r>
            <a:r>
              <a:rPr lang="en-US" sz="3900" b="1" dirty="0" smtClean="0">
                <a:latin typeface="DevLys 010" pitchFamily="2" charset="0"/>
              </a:rPr>
              <a:t> </a:t>
            </a:r>
            <a:r>
              <a:rPr lang="en-US" sz="3900" b="1" dirty="0" err="1" smtClean="0">
                <a:latin typeface="DevLys 010" pitchFamily="2" charset="0"/>
              </a:rPr>
              <a:t>nsxk</a:t>
            </a:r>
            <a:r>
              <a:rPr lang="en-US" sz="3900" b="1" dirty="0" smtClean="0">
                <a:latin typeface="DevLys 010" pitchFamily="2" charset="0"/>
              </a:rPr>
              <a:t>-</a:t>
            </a:r>
          </a:p>
          <a:p>
            <a:pPr algn="just"/>
            <a:r>
              <a:rPr lang="en-US" sz="3900" dirty="0" smtClean="0">
                <a:latin typeface="DevLys 010" pitchFamily="2" charset="0"/>
              </a:rPr>
              <a:t>;g </a:t>
            </a:r>
            <a:r>
              <a:rPr lang="en-US" sz="3900" dirty="0" err="1" smtClean="0">
                <a:latin typeface="DevLys 010" pitchFamily="2" charset="0"/>
              </a:rPr>
              <a:t>v.MjoksV</a:t>
            </a:r>
            <a:r>
              <a:rPr lang="en-US" sz="3900" dirty="0" smtClean="0">
                <a:latin typeface="DevLys 010" pitchFamily="2" charset="0"/>
              </a:rPr>
              <a:t> dh </a:t>
            </a:r>
            <a:r>
              <a:rPr lang="en-US" sz="3900" dirty="0" err="1" smtClean="0">
                <a:latin typeface="DevLys 010" pitchFamily="2" charset="0"/>
              </a:rPr>
              <a:t>fLFkfr</a:t>
            </a:r>
            <a:r>
              <a:rPr lang="en-US" sz="3900" dirty="0" smtClean="0">
                <a:latin typeface="DevLys 010" pitchFamily="2" charset="0"/>
              </a:rPr>
              <a:t> </a:t>
            </a:r>
            <a:r>
              <a:rPr lang="en-US" sz="3900" dirty="0" err="1" smtClean="0">
                <a:latin typeface="DevLys 010" pitchFamily="2" charset="0"/>
              </a:rPr>
              <a:t>gS</a:t>
            </a:r>
            <a:r>
              <a:rPr lang="en-US" sz="3900" dirty="0" smtClean="0">
                <a:latin typeface="DevLys 010" pitchFamily="2" charset="0"/>
              </a:rPr>
              <a:t>-</a:t>
            </a:r>
          </a:p>
          <a:p>
            <a:pPr algn="just"/>
            <a:r>
              <a:rPr lang="en-US" sz="3900" dirty="0" err="1" smtClean="0">
                <a:latin typeface="DevLys 010" pitchFamily="2" charset="0"/>
              </a:rPr>
              <a:t>daVªksy</a:t>
            </a:r>
            <a:r>
              <a:rPr lang="en-US" sz="3900" dirty="0" smtClean="0">
                <a:latin typeface="DevLys 010" pitchFamily="2" charset="0"/>
              </a:rPr>
              <a:t> ;</a:t>
            </a:r>
            <a:r>
              <a:rPr lang="en-US" sz="3900" dirty="0" err="1" smtClean="0">
                <a:latin typeface="DevLys 010" pitchFamily="2" charset="0"/>
              </a:rPr>
              <a:t>wfuV</a:t>
            </a:r>
            <a:r>
              <a:rPr lang="en-US" sz="3900" dirty="0" smtClean="0">
                <a:latin typeface="DevLys 010" pitchFamily="2" charset="0"/>
              </a:rPr>
              <a:t> </a:t>
            </a:r>
            <a:r>
              <a:rPr lang="en-US" sz="3900" dirty="0" err="1" smtClean="0">
                <a:latin typeface="DevLys 010" pitchFamily="2" charset="0"/>
              </a:rPr>
              <a:t>dk</a:t>
            </a:r>
            <a:r>
              <a:rPr lang="en-US" sz="3900" dirty="0" smtClean="0">
                <a:latin typeface="DevLys 010" pitchFamily="2" charset="0"/>
              </a:rPr>
              <a:t> </a:t>
            </a:r>
            <a:r>
              <a:rPr lang="en-US" sz="3900" dirty="0" err="1" smtClean="0">
                <a:latin typeface="DevLys 010" pitchFamily="2" charset="0"/>
              </a:rPr>
              <a:t>ikoj</a:t>
            </a:r>
            <a:r>
              <a:rPr lang="en-US" sz="3900" dirty="0" smtClean="0">
                <a:latin typeface="DevLys 010" pitchFamily="2" charset="0"/>
              </a:rPr>
              <a:t> </a:t>
            </a:r>
            <a:r>
              <a:rPr lang="en-US" sz="3900" dirty="0" err="1" smtClean="0">
                <a:latin typeface="DevLys 010" pitchFamily="2" charset="0"/>
              </a:rPr>
              <a:t>cVu</a:t>
            </a:r>
            <a:r>
              <a:rPr lang="en-US" sz="3900" dirty="0" smtClean="0">
                <a:latin typeface="DevLys 010" pitchFamily="2" charset="0"/>
              </a:rPr>
              <a:t> </a:t>
            </a:r>
            <a:r>
              <a:rPr lang="en-US" sz="3900" dirty="0" err="1" smtClean="0">
                <a:latin typeface="DevLys 010" pitchFamily="2" charset="0"/>
              </a:rPr>
              <a:t>vkWQ</a:t>
            </a:r>
            <a:r>
              <a:rPr lang="en-US" sz="3900" dirty="0" smtClean="0">
                <a:latin typeface="DevLys 010" pitchFamily="2" charset="0"/>
              </a:rPr>
              <a:t> </a:t>
            </a:r>
            <a:r>
              <a:rPr lang="en-US" sz="3900" dirty="0" err="1" smtClean="0">
                <a:latin typeface="DevLys 010" pitchFamily="2" charset="0"/>
              </a:rPr>
              <a:t>dj</a:t>
            </a:r>
            <a:r>
              <a:rPr lang="en-US" sz="3900" dirty="0" smtClean="0">
                <a:latin typeface="DevLys 010" pitchFamily="2" charset="0"/>
              </a:rPr>
              <a:t> </a:t>
            </a:r>
            <a:r>
              <a:rPr lang="en-US" sz="3900" dirty="0" err="1" smtClean="0">
                <a:latin typeface="DevLys 010" pitchFamily="2" charset="0"/>
              </a:rPr>
              <a:t>iqu</a:t>
            </a:r>
            <a:r>
              <a:rPr lang="en-US" sz="3900" dirty="0" smtClean="0">
                <a:latin typeface="DevLys 010" pitchFamily="2" charset="0"/>
              </a:rPr>
              <a:t>% </a:t>
            </a:r>
            <a:r>
              <a:rPr lang="en-US" sz="3900" dirty="0" err="1" smtClean="0">
                <a:latin typeface="DevLys 010" pitchFamily="2" charset="0"/>
              </a:rPr>
              <a:t>vkWu</a:t>
            </a:r>
            <a:r>
              <a:rPr lang="en-US" sz="3900" dirty="0" smtClean="0">
                <a:latin typeface="DevLys 010" pitchFamily="2" charset="0"/>
              </a:rPr>
              <a:t> </a:t>
            </a:r>
            <a:r>
              <a:rPr lang="en-US" sz="3900" dirty="0" err="1" smtClean="0">
                <a:latin typeface="DevLys 010" pitchFamily="2" charset="0"/>
              </a:rPr>
              <a:t>djsa</a:t>
            </a:r>
            <a:r>
              <a:rPr lang="en-US" sz="3900" dirty="0" smtClean="0">
                <a:latin typeface="DevLys 010" pitchFamily="2" charset="0"/>
              </a:rPr>
              <a:t>-</a:t>
            </a:r>
          </a:p>
          <a:p>
            <a:pPr algn="just"/>
            <a:r>
              <a:rPr lang="en-US" sz="3900" dirty="0" err="1" smtClean="0">
                <a:latin typeface="DevLys 010" pitchFamily="2" charset="0"/>
              </a:rPr>
              <a:t>e'khu</a:t>
            </a:r>
            <a:r>
              <a:rPr lang="en-US" sz="3900" dirty="0" smtClean="0">
                <a:latin typeface="DevLys 010" pitchFamily="2" charset="0"/>
              </a:rPr>
              <a:t> </a:t>
            </a:r>
            <a:r>
              <a:rPr lang="en-US" sz="3900" dirty="0" err="1" smtClean="0">
                <a:latin typeface="DevLys 010" pitchFamily="2" charset="0"/>
              </a:rPr>
              <a:t>vxyk</a:t>
            </a:r>
            <a:r>
              <a:rPr lang="en-US" sz="3900" dirty="0" smtClean="0">
                <a:latin typeface="DevLys 010" pitchFamily="2" charset="0"/>
              </a:rPr>
              <a:t> </a:t>
            </a:r>
            <a:r>
              <a:rPr lang="en-US" sz="3900" dirty="0" err="1" smtClean="0">
                <a:latin typeface="DevLys 010" pitchFamily="2" charset="0"/>
              </a:rPr>
              <a:t>cSysV</a:t>
            </a:r>
            <a:r>
              <a:rPr lang="en-US" sz="3900" dirty="0" smtClean="0">
                <a:latin typeface="DevLys 010" pitchFamily="2" charset="0"/>
              </a:rPr>
              <a:t> </a:t>
            </a:r>
            <a:r>
              <a:rPr lang="en-US" sz="3900" dirty="0" err="1" smtClean="0">
                <a:latin typeface="DevLys 010" pitchFamily="2" charset="0"/>
              </a:rPr>
              <a:t>tkjh</a:t>
            </a:r>
            <a:r>
              <a:rPr lang="en-US" sz="3900" dirty="0" smtClean="0">
                <a:latin typeface="DevLys 010" pitchFamily="2" charset="0"/>
              </a:rPr>
              <a:t> </a:t>
            </a:r>
            <a:r>
              <a:rPr lang="en-US" sz="3900" dirty="0" err="1" smtClean="0">
                <a:latin typeface="DevLys 010" pitchFamily="2" charset="0"/>
              </a:rPr>
              <a:t>djus</a:t>
            </a:r>
            <a:r>
              <a:rPr lang="en-US" sz="3900" dirty="0" smtClean="0">
                <a:latin typeface="DevLys 010" pitchFamily="2" charset="0"/>
              </a:rPr>
              <a:t> </a:t>
            </a:r>
            <a:r>
              <a:rPr lang="en-US" sz="3900" dirty="0" err="1" smtClean="0">
                <a:latin typeface="DevLys 010" pitchFamily="2" charset="0"/>
              </a:rPr>
              <a:t>ds</a:t>
            </a:r>
            <a:r>
              <a:rPr lang="en-US" sz="3900" dirty="0" smtClean="0">
                <a:latin typeface="DevLys 010" pitchFamily="2" charset="0"/>
              </a:rPr>
              <a:t> </a:t>
            </a:r>
            <a:r>
              <a:rPr lang="en-US" sz="3900" dirty="0" err="1" smtClean="0">
                <a:latin typeface="DevLys 010" pitchFamily="2" charset="0"/>
              </a:rPr>
              <a:t>fy</a:t>
            </a:r>
            <a:r>
              <a:rPr lang="en-US" sz="3900" dirty="0" smtClean="0">
                <a:latin typeface="DevLys 010" pitchFamily="2" charset="0"/>
              </a:rPr>
              <a:t>, </a:t>
            </a:r>
            <a:r>
              <a:rPr lang="en-US" sz="3900" dirty="0" err="1" smtClean="0">
                <a:latin typeface="DevLys 010" pitchFamily="2" charset="0"/>
              </a:rPr>
              <a:t>rS;kj</a:t>
            </a:r>
            <a:r>
              <a:rPr lang="en-US" sz="3900" dirty="0" smtClean="0">
                <a:latin typeface="DevLys 010" pitchFamily="2" charset="0"/>
              </a:rPr>
              <a:t> </a:t>
            </a:r>
            <a:r>
              <a:rPr lang="en-US" sz="3900" dirty="0" err="1" smtClean="0">
                <a:latin typeface="DevLys 010" pitchFamily="2" charset="0"/>
              </a:rPr>
              <a:t>gS</a:t>
            </a:r>
            <a:r>
              <a:rPr lang="en-US" sz="3900" dirty="0" smtClean="0">
                <a:latin typeface="DevLys 010" pitchFamily="2" charset="0"/>
              </a:rPr>
              <a:t>-</a:t>
            </a:r>
          </a:p>
        </p:txBody>
      </p:sp>
      <p:sp>
        <p:nvSpPr>
          <p:cNvPr id="4" name="Title 1"/>
          <p:cNvSpPr txBox="1">
            <a:spLocks/>
          </p:cNvSpPr>
          <p:nvPr/>
        </p:nvSpPr>
        <p:spPr>
          <a:xfrm>
            <a:off x="228600" y="0"/>
            <a:ext cx="16764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10</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143000"/>
          </a:xfrm>
        </p:spPr>
        <p:txBody>
          <a:bodyPr>
            <a:noAutofit/>
          </a:bodyPr>
          <a:lstStyle/>
          <a:p>
            <a:r>
              <a:rPr lang="en-US" b="1" dirty="0" smtClean="0">
                <a:latin typeface="DevLys 010" pitchFamily="2" charset="0"/>
              </a:rPr>
              <a:t/>
            </a:r>
            <a:br>
              <a:rPr lang="en-US" b="1" dirty="0" smtClean="0">
                <a:latin typeface="DevLys 010" pitchFamily="2" charset="0"/>
              </a:rPr>
            </a:br>
            <a:r>
              <a:rPr lang="en-US" b="1" dirty="0" err="1" smtClean="0">
                <a:latin typeface="DevLys 010" pitchFamily="2" charset="0"/>
              </a:rPr>
              <a:t>VksVy</a:t>
            </a:r>
            <a:r>
              <a:rPr lang="en-US" b="1" dirty="0" smtClean="0">
                <a:latin typeface="DevLys 010" pitchFamily="2" charset="0"/>
              </a:rPr>
              <a:t> </a:t>
            </a:r>
            <a:r>
              <a:rPr lang="en-US" b="1" dirty="0" err="1" smtClean="0">
                <a:latin typeface="DevLys 010" pitchFamily="2" charset="0"/>
              </a:rPr>
              <a:t>psd</a:t>
            </a:r>
            <a:r>
              <a:rPr lang="en-US" b="1" dirty="0" smtClean="0">
                <a:latin typeface="DevLys 010" pitchFamily="2" charset="0"/>
              </a:rPr>
              <a:t> </a:t>
            </a:r>
            <a:r>
              <a:rPr lang="en-US" b="1" dirty="0" err="1" smtClean="0">
                <a:latin typeface="DevLys 010" pitchFamily="2" charset="0"/>
              </a:rPr>
              <a:t>djuk</a:t>
            </a:r>
            <a:r>
              <a:rPr lang="en-US" b="1" dirty="0" smtClean="0">
                <a:latin typeface="DevLys 010" pitchFamily="2" charset="0"/>
              </a:rPr>
              <a:t> </a:t>
            </a:r>
            <a:endParaRPr lang="en-US" b="1" dirty="0">
              <a:latin typeface="DevLys 010" pitchFamily="2" charset="0"/>
            </a:endParaRPr>
          </a:p>
        </p:txBody>
      </p:sp>
      <p:sp>
        <p:nvSpPr>
          <p:cNvPr id="3" name="Content Placeholder 2"/>
          <p:cNvSpPr>
            <a:spLocks noGrp="1"/>
          </p:cNvSpPr>
          <p:nvPr>
            <p:ph idx="1"/>
          </p:nvPr>
        </p:nvSpPr>
        <p:spPr>
          <a:xfrm>
            <a:off x="457200" y="1981200"/>
            <a:ext cx="5105400" cy="4495800"/>
          </a:xfrm>
        </p:spPr>
        <p:txBody>
          <a:bodyPr>
            <a:normAutofit/>
          </a:bodyPr>
          <a:lstStyle/>
          <a:p>
            <a:pPr algn="just"/>
            <a:r>
              <a:rPr lang="en-US" sz="3600" dirty="0" err="1" smtClean="0">
                <a:latin typeface="DevLys 010" pitchFamily="2" charset="0"/>
              </a:rPr>
              <a:t>daVªksy</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a:t>
            </a:r>
            <a:r>
              <a:rPr lang="en-US" sz="3600" b="1" dirty="0" err="1" smtClean="0">
                <a:latin typeface="DevLys 010" pitchFamily="2" charset="0"/>
              </a:rPr>
              <a:t>VksVy</a:t>
            </a:r>
            <a:r>
              <a:rPr lang="en-US" sz="3600" b="1" dirty="0" smtClean="0">
                <a:latin typeface="DevLys 010" pitchFamily="2" charset="0"/>
              </a:rPr>
              <a:t> </a:t>
            </a:r>
            <a:r>
              <a:rPr lang="en-US" sz="3600" b="1" dirty="0" err="1" smtClean="0">
                <a:latin typeface="DevLys 010" pitchFamily="2" charset="0"/>
              </a:rPr>
              <a:t>cVu</a:t>
            </a:r>
            <a:r>
              <a:rPr lang="en-US" sz="3600" b="1" dirty="0" smtClean="0">
                <a:latin typeface="DevLys 010" pitchFamily="2" charset="0"/>
              </a:rPr>
              <a:t> </a:t>
            </a:r>
            <a:r>
              <a:rPr lang="en-US" sz="3600" dirty="0" err="1" smtClean="0">
                <a:latin typeface="DevLys 010" pitchFamily="2" charset="0"/>
              </a:rPr>
              <a:t>nck,a</a:t>
            </a:r>
            <a:r>
              <a:rPr lang="en-US" sz="3600" dirty="0" smtClean="0">
                <a:latin typeface="DevLys 010" pitchFamily="2" charset="0"/>
              </a:rPr>
              <a:t>-</a:t>
            </a:r>
          </a:p>
          <a:p>
            <a:pPr algn="just"/>
            <a:r>
              <a:rPr lang="en-US" sz="3600" dirty="0" smtClean="0">
                <a:latin typeface="DevLys 010" pitchFamily="2" charset="0"/>
              </a:rPr>
              <a:t>;g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rc</a:t>
            </a:r>
            <a:r>
              <a:rPr lang="en-US" sz="3600" dirty="0" smtClean="0">
                <a:latin typeface="DevLys 010" pitchFamily="2" charset="0"/>
              </a:rPr>
              <a:t> </a:t>
            </a:r>
            <a:r>
              <a:rPr lang="en-US" sz="3600" dirty="0" err="1" smtClean="0">
                <a:latin typeface="DevLys 010" pitchFamily="2" charset="0"/>
              </a:rPr>
              <a:t>gh</a:t>
            </a:r>
            <a:r>
              <a:rPr lang="en-US" sz="3600" dirty="0" smtClean="0">
                <a:latin typeface="DevLys 010" pitchFamily="2" charset="0"/>
              </a:rPr>
              <a:t> </a:t>
            </a:r>
            <a:r>
              <a:rPr lang="en-US" sz="3600" dirty="0" err="1" smtClean="0">
                <a:latin typeface="DevLys 010" pitchFamily="2" charset="0"/>
              </a:rPr>
              <a:t>nckuk</a:t>
            </a:r>
            <a:r>
              <a:rPr lang="en-US" sz="3600" dirty="0" smtClean="0">
                <a:latin typeface="DevLys 010" pitchFamily="2" charset="0"/>
              </a:rPr>
              <a:t> </a:t>
            </a:r>
            <a:r>
              <a:rPr lang="en-US" sz="3600" dirty="0" err="1" smtClean="0">
                <a:latin typeface="DevLys 010" pitchFamily="2" charset="0"/>
              </a:rPr>
              <a:t>pkfg</a:t>
            </a:r>
            <a:r>
              <a:rPr lang="en-US" sz="3600" dirty="0" smtClean="0">
                <a:latin typeface="DevLys 010" pitchFamily="2" charset="0"/>
              </a:rPr>
              <a:t>, </a:t>
            </a:r>
            <a:r>
              <a:rPr lang="en-US" sz="3600" dirty="0" err="1" smtClean="0">
                <a:latin typeface="DevLys 010" pitchFamily="2" charset="0"/>
              </a:rPr>
              <a:t>tcfd</a:t>
            </a:r>
            <a:r>
              <a:rPr lang="en-US" sz="3600" dirty="0" smtClean="0">
                <a:latin typeface="DevLys 010" pitchFamily="2" charset="0"/>
              </a:rPr>
              <a:t> </a:t>
            </a:r>
            <a:r>
              <a:rPr lang="en-US" sz="3600" dirty="0" err="1" smtClean="0">
                <a:latin typeface="DevLys 010" pitchFamily="2" charset="0"/>
              </a:rPr>
              <a:t>daVªksy</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a:t>
            </a:r>
            <a:r>
              <a:rPr lang="en-US" sz="3600" dirty="0" err="1" smtClean="0">
                <a:latin typeface="DevLys 010" pitchFamily="2" charset="0"/>
              </a:rPr>
              <a:t>ysEi</a:t>
            </a:r>
            <a:r>
              <a:rPr lang="en-US" sz="3600" dirty="0" smtClean="0">
                <a:latin typeface="DevLys 010" pitchFamily="2" charset="0"/>
              </a:rPr>
              <a:t> </a:t>
            </a:r>
            <a:r>
              <a:rPr lang="en-US" sz="3600" dirty="0" err="1" smtClean="0">
                <a:latin typeface="DevLys 010" pitchFamily="2" charset="0"/>
              </a:rPr>
              <a:t>fcth</a:t>
            </a:r>
            <a:r>
              <a:rPr lang="en-US" sz="3600" dirty="0" smtClean="0">
                <a:latin typeface="DevLys 010" pitchFamily="2" charset="0"/>
              </a:rPr>
              <a:t> </a:t>
            </a:r>
            <a:r>
              <a:rPr lang="en-US" sz="3600" dirty="0" err="1" smtClean="0">
                <a:latin typeface="DevLys 010" pitchFamily="2" charset="0"/>
              </a:rPr>
              <a:t>ugha</a:t>
            </a:r>
            <a:r>
              <a:rPr lang="en-US" sz="3600" dirty="0" smtClean="0">
                <a:latin typeface="DevLys 010" pitchFamily="2" charset="0"/>
              </a:rPr>
              <a:t> </a:t>
            </a:r>
            <a:r>
              <a:rPr lang="en-US" sz="3600" dirty="0" err="1" smtClean="0">
                <a:latin typeface="DevLys 010" pitchFamily="2" charset="0"/>
              </a:rPr>
              <a:t>gks</a:t>
            </a:r>
            <a:r>
              <a:rPr lang="en-US" sz="3600" dirty="0" smtClean="0">
                <a:latin typeface="DevLys 010" pitchFamily="2" charset="0"/>
              </a:rPr>
              <a:t>-</a:t>
            </a:r>
          </a:p>
          <a:p>
            <a:pPr algn="just"/>
            <a:r>
              <a:rPr lang="en-US" sz="3600" dirty="0" err="1" smtClean="0">
                <a:latin typeface="DevLys 010" pitchFamily="2" charset="0"/>
              </a:rPr>
              <a:t>daVªksy</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ij</a:t>
            </a:r>
            <a:r>
              <a:rPr lang="en-US" sz="3600" dirty="0" smtClean="0">
                <a:latin typeface="DevLys 010" pitchFamily="2" charset="0"/>
              </a:rPr>
              <a:t> </a:t>
            </a:r>
            <a:r>
              <a:rPr lang="en-US" sz="3600" dirty="0" err="1" smtClean="0">
                <a:latin typeface="DevLys 010" pitchFamily="2" charset="0"/>
              </a:rPr>
              <a:t>Mkys</a:t>
            </a:r>
            <a:r>
              <a:rPr lang="en-US" sz="3600" dirty="0" smtClean="0">
                <a:latin typeface="DevLys 010" pitchFamily="2" charset="0"/>
              </a:rPr>
              <a:t> x, </a:t>
            </a:r>
            <a:r>
              <a:rPr lang="en-US" sz="3600" dirty="0" err="1" smtClean="0">
                <a:latin typeface="DevLys 010" pitchFamily="2" charset="0"/>
              </a:rPr>
              <a:t>erksa</a:t>
            </a:r>
            <a:r>
              <a:rPr lang="en-US" sz="3600" dirty="0" smtClean="0">
                <a:latin typeface="DevLys 010" pitchFamily="2" charset="0"/>
              </a:rPr>
              <a:t> dh </a:t>
            </a:r>
            <a:r>
              <a:rPr lang="en-US" sz="3600" dirty="0" err="1" smtClean="0">
                <a:latin typeface="DevLys 010" pitchFamily="2" charset="0"/>
              </a:rPr>
              <a:t>dqy</a:t>
            </a:r>
            <a:r>
              <a:rPr lang="en-US" sz="3600" dirty="0" smtClean="0">
                <a:latin typeface="DevLys 010" pitchFamily="2" charset="0"/>
              </a:rPr>
              <a:t> la[;k fn[</a:t>
            </a:r>
            <a:r>
              <a:rPr lang="en-US" sz="3600" dirty="0" err="1" smtClean="0">
                <a:latin typeface="DevLys 010" pitchFamily="2" charset="0"/>
              </a:rPr>
              <a:t>kkbZ</a:t>
            </a:r>
            <a:r>
              <a:rPr lang="en-US" sz="3600" dirty="0" smtClean="0">
                <a:latin typeface="DevLys 010" pitchFamily="2" charset="0"/>
              </a:rPr>
              <a:t> </a:t>
            </a:r>
            <a:r>
              <a:rPr lang="en-US" sz="3600" dirty="0" err="1" smtClean="0">
                <a:latin typeface="DevLys 010" pitchFamily="2" charset="0"/>
              </a:rPr>
              <a:t>nsxh</a:t>
            </a:r>
            <a:r>
              <a:rPr lang="en-US" sz="3600" dirty="0" smtClean="0">
                <a:latin typeface="DevLys 010" pitchFamily="2" charset="0"/>
              </a:rPr>
              <a:t>-</a:t>
            </a:r>
          </a:p>
          <a:p>
            <a:pPr algn="just"/>
            <a:endParaRPr lang="en-US" dirty="0">
              <a:latin typeface="DevLys 010" pitchFamily="2" charset="0"/>
            </a:endParaRPr>
          </a:p>
        </p:txBody>
      </p:sp>
      <p:sp>
        <p:nvSpPr>
          <p:cNvPr id="4" name="Title 1"/>
          <p:cNvSpPr txBox="1">
            <a:spLocks/>
          </p:cNvSpPr>
          <p:nvPr/>
        </p:nvSpPr>
        <p:spPr>
          <a:xfrm>
            <a:off x="228600" y="76200"/>
            <a:ext cx="16002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11</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pic>
        <p:nvPicPr>
          <p:cNvPr id="5" name="Picture 5" descr="MVC-019F"/>
          <p:cNvPicPr>
            <a:picLocks noChangeAspect="1" noChangeArrowheads="1"/>
          </p:cNvPicPr>
          <p:nvPr/>
        </p:nvPicPr>
        <p:blipFill>
          <a:blip r:embed="rId2">
            <a:lum contrast="24000"/>
          </a:blip>
          <a:srcRect/>
          <a:stretch>
            <a:fillRect/>
          </a:stretch>
        </p:blipFill>
        <p:spPr bwMode="auto">
          <a:xfrm>
            <a:off x="5715000" y="2133600"/>
            <a:ext cx="3200400"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r>
              <a:rPr lang="en-US" b="1" dirty="0" smtClean="0">
                <a:latin typeface="DevLys 010" pitchFamily="2" charset="0"/>
              </a:rPr>
              <a:t/>
            </a:r>
            <a:br>
              <a:rPr lang="en-US" b="1" dirty="0" smtClean="0">
                <a:latin typeface="DevLys 010" pitchFamily="2" charset="0"/>
              </a:rPr>
            </a:br>
            <a:r>
              <a:rPr lang="en-US" b="1" dirty="0" err="1" smtClean="0">
                <a:latin typeface="DevLys 010" pitchFamily="2" charset="0"/>
              </a:rPr>
              <a:t>ernku</a:t>
            </a:r>
            <a:r>
              <a:rPr lang="en-US" b="1" dirty="0" smtClean="0">
                <a:latin typeface="DevLys 010" pitchFamily="2" charset="0"/>
              </a:rPr>
              <a:t> </a:t>
            </a:r>
            <a:r>
              <a:rPr lang="en-US" b="1" dirty="0" err="1" smtClean="0">
                <a:latin typeface="DevLys 010" pitchFamily="2" charset="0"/>
              </a:rPr>
              <a:t>Dykst</a:t>
            </a:r>
            <a:r>
              <a:rPr lang="en-US" b="1" dirty="0" smtClean="0">
                <a:latin typeface="DevLys 010" pitchFamily="2" charset="0"/>
              </a:rPr>
              <a:t>+ </a:t>
            </a:r>
            <a:r>
              <a:rPr lang="en-US" b="1" dirty="0" err="1" smtClean="0">
                <a:latin typeface="DevLys 010" pitchFamily="2" charset="0"/>
              </a:rPr>
              <a:t>djuk</a:t>
            </a:r>
            <a:r>
              <a:rPr lang="en-US" b="1" dirty="0" smtClean="0">
                <a:latin typeface="DevLys 010" pitchFamily="2" charset="0"/>
              </a:rPr>
              <a:t> </a:t>
            </a:r>
            <a:endParaRPr lang="en-US" b="1" dirty="0">
              <a:latin typeface="DevLys 010" pitchFamily="2" charset="0"/>
            </a:endParaRPr>
          </a:p>
        </p:txBody>
      </p:sp>
      <p:sp>
        <p:nvSpPr>
          <p:cNvPr id="3" name="Content Placeholder 2"/>
          <p:cNvSpPr>
            <a:spLocks noGrp="1"/>
          </p:cNvSpPr>
          <p:nvPr>
            <p:ph idx="1"/>
          </p:nvPr>
        </p:nvSpPr>
        <p:spPr>
          <a:xfrm>
            <a:off x="381000" y="1600200"/>
            <a:ext cx="5181600" cy="4800600"/>
          </a:xfrm>
        </p:spPr>
        <p:txBody>
          <a:bodyPr>
            <a:normAutofit/>
          </a:bodyPr>
          <a:lstStyle/>
          <a:p>
            <a:pPr algn="just"/>
            <a:r>
              <a:rPr lang="en-US" dirty="0" err="1" smtClean="0">
                <a:latin typeface="DevLys 010" pitchFamily="2" charset="0"/>
              </a:rPr>
              <a:t>daVªksy</a:t>
            </a:r>
            <a:r>
              <a:rPr lang="en-US" dirty="0" smtClean="0">
                <a:latin typeface="DevLys 010" pitchFamily="2" charset="0"/>
              </a:rPr>
              <a:t> ;</a:t>
            </a:r>
            <a:r>
              <a:rPr lang="en-US" dirty="0" err="1" smtClean="0">
                <a:latin typeface="DevLys 010" pitchFamily="2" charset="0"/>
              </a:rPr>
              <a:t>wfuV</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fjtYV</a:t>
            </a:r>
            <a:r>
              <a:rPr lang="en-US" dirty="0" smtClean="0">
                <a:latin typeface="DevLys 010" pitchFamily="2" charset="0"/>
              </a:rPr>
              <a:t> </a:t>
            </a:r>
            <a:r>
              <a:rPr lang="en-US" dirty="0" err="1" smtClean="0">
                <a:latin typeface="DevLys 010" pitchFamily="2" charset="0"/>
              </a:rPr>
              <a:t>lsD'ku</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fLFkr</a:t>
            </a:r>
            <a:r>
              <a:rPr lang="en-US" dirty="0" smtClean="0">
                <a:latin typeface="DevLys 010" pitchFamily="2" charset="0"/>
              </a:rPr>
              <a:t> </a:t>
            </a:r>
            <a:r>
              <a:rPr lang="en-US" b="1" dirty="0" err="1" smtClean="0">
                <a:latin typeface="DevLys 010" pitchFamily="2" charset="0"/>
              </a:rPr>
              <a:t>Dykst</a:t>
            </a:r>
            <a:r>
              <a:rPr lang="en-US" b="1" dirty="0" smtClean="0">
                <a:latin typeface="DevLys 010" pitchFamily="2" charset="0"/>
              </a:rPr>
              <a:t>+ </a:t>
            </a:r>
            <a:r>
              <a:rPr lang="en-US" b="1" dirty="0" err="1" smtClean="0">
                <a:latin typeface="DevLys 010" pitchFamily="2" charset="0"/>
              </a:rPr>
              <a:t>cVu</a:t>
            </a:r>
            <a:r>
              <a:rPr lang="en-US" b="1"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nck,a</a:t>
            </a:r>
            <a:r>
              <a:rPr lang="en-US" dirty="0" smtClean="0">
                <a:latin typeface="DevLys 010" pitchFamily="2" charset="0"/>
              </a:rPr>
              <a:t>-</a:t>
            </a:r>
          </a:p>
          <a:p>
            <a:pPr algn="just"/>
            <a:r>
              <a:rPr lang="en-US" b="1" dirty="0" err="1" smtClean="0">
                <a:latin typeface="DevLys 010" pitchFamily="2" charset="0"/>
              </a:rPr>
              <a:t>blds</a:t>
            </a:r>
            <a:r>
              <a:rPr lang="en-US" b="1" dirty="0" smtClean="0">
                <a:latin typeface="DevLys 010" pitchFamily="2" charset="0"/>
              </a:rPr>
              <a:t> </a:t>
            </a:r>
            <a:r>
              <a:rPr lang="en-US" b="1" dirty="0" err="1" smtClean="0">
                <a:latin typeface="DevLys 010" pitchFamily="2" charset="0"/>
              </a:rPr>
              <a:t>fy</a:t>
            </a:r>
            <a:r>
              <a:rPr lang="en-US" b="1" dirty="0" smtClean="0">
                <a:latin typeface="DevLys 010" pitchFamily="2" charset="0"/>
              </a:rPr>
              <a:t>, </a:t>
            </a:r>
            <a:r>
              <a:rPr lang="en-US" b="1" dirty="0" err="1" smtClean="0">
                <a:latin typeface="DevLys 010" pitchFamily="2" charset="0"/>
              </a:rPr>
              <a:t>fjtYV</a:t>
            </a:r>
            <a:r>
              <a:rPr lang="en-US" b="1" dirty="0" smtClean="0">
                <a:latin typeface="DevLys 010" pitchFamily="2" charset="0"/>
              </a:rPr>
              <a:t> </a:t>
            </a:r>
            <a:r>
              <a:rPr lang="en-US" b="1" dirty="0" err="1" smtClean="0">
                <a:latin typeface="DevLys 010" pitchFamily="2" charset="0"/>
              </a:rPr>
              <a:t>lsD'ku</a:t>
            </a:r>
            <a:r>
              <a:rPr lang="en-US" b="1" dirty="0" smtClean="0">
                <a:latin typeface="DevLys 010" pitchFamily="2" charset="0"/>
              </a:rPr>
              <a:t> </a:t>
            </a:r>
            <a:r>
              <a:rPr lang="en-US" b="1" dirty="0" err="1" smtClean="0">
                <a:latin typeface="DevLys 010" pitchFamily="2" charset="0"/>
              </a:rPr>
              <a:t>dks</a:t>
            </a:r>
            <a:r>
              <a:rPr lang="en-US" b="1" dirty="0" smtClean="0">
                <a:latin typeface="DevLys 010" pitchFamily="2" charset="0"/>
              </a:rPr>
              <a:t> </a:t>
            </a:r>
            <a:r>
              <a:rPr lang="en-US" b="1" dirty="0" err="1" smtClean="0">
                <a:latin typeface="DevLys 010" pitchFamily="2" charset="0"/>
              </a:rPr>
              <a:t>ugha</a:t>
            </a:r>
            <a:r>
              <a:rPr lang="en-US" b="1" dirty="0" smtClean="0">
                <a:latin typeface="DevLys 010" pitchFamily="2" charset="0"/>
              </a:rPr>
              <a:t> [</a:t>
            </a:r>
            <a:r>
              <a:rPr lang="en-US" b="1" dirty="0" err="1" smtClean="0">
                <a:latin typeface="DevLys 010" pitchFamily="2" charset="0"/>
              </a:rPr>
              <a:t>kksyk</a:t>
            </a:r>
            <a:r>
              <a:rPr lang="en-US" b="1" dirty="0" smtClean="0">
                <a:latin typeface="DevLys 010" pitchFamily="2" charset="0"/>
              </a:rPr>
              <a:t> </a:t>
            </a:r>
            <a:r>
              <a:rPr lang="en-US" b="1" dirty="0" err="1" smtClean="0">
                <a:latin typeface="DevLys 010" pitchFamily="2" charset="0"/>
              </a:rPr>
              <a:t>tkuk</a:t>
            </a:r>
            <a:r>
              <a:rPr lang="en-US" b="1" dirty="0" smtClean="0">
                <a:latin typeface="DevLys 010" pitchFamily="2" charset="0"/>
              </a:rPr>
              <a:t> </a:t>
            </a:r>
            <a:r>
              <a:rPr lang="en-US" b="1" dirty="0" err="1" smtClean="0">
                <a:latin typeface="DevLys 010" pitchFamily="2" charset="0"/>
              </a:rPr>
              <a:t>pkfg</a:t>
            </a:r>
            <a:r>
              <a:rPr lang="en-US" b="1" dirty="0" smtClean="0">
                <a:latin typeface="DevLys 010" pitchFamily="2" charset="0"/>
              </a:rPr>
              <a:t>,- </a:t>
            </a:r>
            <a:r>
              <a:rPr lang="en-US" b="1" dirty="0" err="1" smtClean="0">
                <a:latin typeface="DevLys 010" pitchFamily="2" charset="0"/>
              </a:rPr>
              <a:t>ckgj</a:t>
            </a:r>
            <a:r>
              <a:rPr lang="en-US" b="1" dirty="0" smtClean="0">
                <a:latin typeface="DevLys 010" pitchFamily="2" charset="0"/>
              </a:rPr>
              <a:t> </a:t>
            </a:r>
            <a:r>
              <a:rPr lang="en-US" b="1" dirty="0" err="1" smtClean="0">
                <a:latin typeface="DevLys 010" pitchFamily="2" charset="0"/>
              </a:rPr>
              <a:t>ls</a:t>
            </a:r>
            <a:r>
              <a:rPr lang="en-US" b="1" dirty="0" smtClean="0">
                <a:latin typeface="DevLys 010" pitchFamily="2" charset="0"/>
              </a:rPr>
              <a:t> </a:t>
            </a:r>
            <a:r>
              <a:rPr lang="en-US" b="1" dirty="0" err="1" smtClean="0">
                <a:latin typeface="DevLys 010" pitchFamily="2" charset="0"/>
              </a:rPr>
              <a:t>gh</a:t>
            </a:r>
            <a:r>
              <a:rPr lang="en-US" b="1" dirty="0" smtClean="0">
                <a:latin typeface="DevLys 010" pitchFamily="2" charset="0"/>
              </a:rPr>
              <a:t> ;g </a:t>
            </a:r>
            <a:r>
              <a:rPr lang="en-US" b="1" dirty="0" err="1" smtClean="0">
                <a:latin typeface="DevLys 010" pitchFamily="2" charset="0"/>
              </a:rPr>
              <a:t>dk;Zokgh</a:t>
            </a:r>
            <a:r>
              <a:rPr lang="en-US" b="1" dirty="0" smtClean="0">
                <a:latin typeface="DevLys 010" pitchFamily="2" charset="0"/>
              </a:rPr>
              <a:t> dh </a:t>
            </a:r>
            <a:r>
              <a:rPr lang="en-US" b="1" dirty="0" err="1" smtClean="0">
                <a:latin typeface="DevLys 010" pitchFamily="2" charset="0"/>
              </a:rPr>
              <a:t>tkuh</a:t>
            </a:r>
            <a:r>
              <a:rPr lang="en-US" b="1" dirty="0" smtClean="0">
                <a:latin typeface="DevLys 010" pitchFamily="2" charset="0"/>
              </a:rPr>
              <a:t> </a:t>
            </a:r>
            <a:r>
              <a:rPr lang="en-US" b="1" dirty="0" err="1" smtClean="0">
                <a:latin typeface="DevLys 010" pitchFamily="2" charset="0"/>
              </a:rPr>
              <a:t>pkfg</a:t>
            </a:r>
            <a:r>
              <a:rPr lang="en-US" b="1" dirty="0" smtClean="0">
                <a:latin typeface="DevLys 010" pitchFamily="2" charset="0"/>
              </a:rPr>
              <a:t>,-</a:t>
            </a:r>
          </a:p>
          <a:p>
            <a:pPr algn="just"/>
            <a:r>
              <a:rPr lang="en-US" dirty="0" err="1" smtClean="0">
                <a:latin typeface="DevLys 010" pitchFamily="2" charset="0"/>
              </a:rPr>
              <a:t>vc</a:t>
            </a:r>
            <a:r>
              <a:rPr lang="en-US" dirty="0" smtClean="0">
                <a:latin typeface="DevLys 010" pitchFamily="2" charset="0"/>
              </a:rPr>
              <a:t> </a:t>
            </a:r>
            <a:r>
              <a:rPr lang="en-US" dirty="0" err="1" smtClean="0">
                <a:latin typeface="DevLys 010" pitchFamily="2" charset="0"/>
              </a:rPr>
              <a:t>ernku</a:t>
            </a:r>
            <a:r>
              <a:rPr lang="en-US" dirty="0" smtClean="0">
                <a:latin typeface="DevLys 010" pitchFamily="2" charset="0"/>
              </a:rPr>
              <a:t> </a:t>
            </a:r>
            <a:r>
              <a:rPr lang="en-US" dirty="0" err="1" smtClean="0">
                <a:latin typeface="DevLys 010" pitchFamily="2" charset="0"/>
              </a:rPr>
              <a:t>lekIr</a:t>
            </a:r>
            <a:r>
              <a:rPr lang="en-US" dirty="0" smtClean="0">
                <a:latin typeface="DevLys 010" pitchFamily="2" charset="0"/>
              </a:rPr>
              <a:t> </a:t>
            </a:r>
            <a:r>
              <a:rPr lang="en-US" dirty="0" err="1" smtClean="0">
                <a:latin typeface="DevLys 010" pitchFamily="2" charset="0"/>
              </a:rPr>
              <a:t>gks</a:t>
            </a:r>
            <a:r>
              <a:rPr lang="en-US" dirty="0" smtClean="0">
                <a:latin typeface="DevLys 010" pitchFamily="2" charset="0"/>
              </a:rPr>
              <a:t> </a:t>
            </a:r>
            <a:r>
              <a:rPr lang="en-US" dirty="0" err="1" smtClean="0">
                <a:latin typeface="DevLys 010" pitchFamily="2" charset="0"/>
              </a:rPr>
              <a:t>x;k</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t>
            </a:r>
            <a:r>
              <a:rPr lang="en-US" dirty="0" err="1" smtClean="0">
                <a:latin typeface="DevLys 010" pitchFamily="2" charset="0"/>
              </a:rPr>
              <a:t>blds</a:t>
            </a:r>
            <a:r>
              <a:rPr lang="en-US" dirty="0" smtClean="0">
                <a:latin typeface="DevLys 010" pitchFamily="2" charset="0"/>
              </a:rPr>
              <a:t> </a:t>
            </a:r>
            <a:r>
              <a:rPr lang="en-US" dirty="0" err="1" smtClean="0">
                <a:latin typeface="DevLys 010" pitchFamily="2" charset="0"/>
              </a:rPr>
              <a:t>ckn</a:t>
            </a:r>
            <a:r>
              <a:rPr lang="en-US" dirty="0" smtClean="0">
                <a:latin typeface="DevLys 010" pitchFamily="2" charset="0"/>
              </a:rPr>
              <a:t> </a:t>
            </a:r>
            <a:r>
              <a:rPr lang="en-US" dirty="0" err="1" smtClean="0">
                <a:latin typeface="DevLys 010" pitchFamily="2" charset="0"/>
              </a:rPr>
              <a:t>cSysV</a:t>
            </a:r>
            <a:r>
              <a:rPr lang="en-US" dirty="0" smtClean="0">
                <a:latin typeface="DevLys 010" pitchFamily="2" charset="0"/>
              </a:rPr>
              <a:t> </a:t>
            </a:r>
            <a:r>
              <a:rPr lang="en-US" dirty="0" err="1" smtClean="0">
                <a:latin typeface="DevLys 010" pitchFamily="2" charset="0"/>
              </a:rPr>
              <a:t>tkjh</a:t>
            </a:r>
            <a:r>
              <a:rPr lang="en-US" dirty="0" smtClean="0">
                <a:latin typeface="DevLys 010" pitchFamily="2" charset="0"/>
              </a:rPr>
              <a:t> </a:t>
            </a:r>
            <a:r>
              <a:rPr lang="en-US" dirty="0" err="1" smtClean="0">
                <a:latin typeface="DevLys 010" pitchFamily="2" charset="0"/>
              </a:rPr>
              <a:t>ugha</a:t>
            </a:r>
            <a:r>
              <a:rPr lang="en-US" dirty="0" smtClean="0">
                <a:latin typeface="DevLys 010" pitchFamily="2" charset="0"/>
              </a:rPr>
              <a:t> </a:t>
            </a:r>
            <a:r>
              <a:rPr lang="en-US" dirty="0" err="1" smtClean="0">
                <a:latin typeface="DevLys 010" pitchFamily="2" charset="0"/>
              </a:rPr>
              <a:t>fd;k</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ldrk</a:t>
            </a:r>
            <a:r>
              <a:rPr lang="en-US" dirty="0" smtClean="0">
                <a:latin typeface="DevLys 010" pitchFamily="2" charset="0"/>
              </a:rPr>
              <a:t>-</a:t>
            </a:r>
            <a:endParaRPr lang="en-US" dirty="0">
              <a:latin typeface="DevLys 010" pitchFamily="2" charset="0"/>
            </a:endParaRPr>
          </a:p>
        </p:txBody>
      </p:sp>
      <p:sp>
        <p:nvSpPr>
          <p:cNvPr id="4" name="Title 1"/>
          <p:cNvSpPr txBox="1">
            <a:spLocks/>
          </p:cNvSpPr>
          <p:nvPr/>
        </p:nvSpPr>
        <p:spPr>
          <a:xfrm>
            <a:off x="228600" y="0"/>
            <a:ext cx="16002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12</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pic>
        <p:nvPicPr>
          <p:cNvPr id="5" name="Picture 7"/>
          <p:cNvPicPr>
            <a:picLocks noChangeAspect="1" noChangeArrowheads="1"/>
          </p:cNvPicPr>
          <p:nvPr/>
        </p:nvPicPr>
        <p:blipFill>
          <a:blip r:embed="rId2"/>
          <a:srcRect/>
          <a:stretch>
            <a:fillRect/>
          </a:stretch>
        </p:blipFill>
        <p:spPr bwMode="auto">
          <a:xfrm>
            <a:off x="5791200" y="1600200"/>
            <a:ext cx="2971800" cy="2362200"/>
          </a:xfrm>
          <a:prstGeom prst="rect">
            <a:avLst/>
          </a:prstGeom>
          <a:noFill/>
          <a:ln w="9525">
            <a:noFill/>
            <a:miter lim="800000"/>
            <a:headEnd/>
            <a:tailEnd/>
          </a:ln>
        </p:spPr>
      </p:pic>
      <p:pic>
        <p:nvPicPr>
          <p:cNvPr id="6" name="Picture 8"/>
          <p:cNvPicPr>
            <a:picLocks noChangeAspect="1" noChangeArrowheads="1"/>
          </p:cNvPicPr>
          <p:nvPr/>
        </p:nvPicPr>
        <p:blipFill>
          <a:blip r:embed="rId3"/>
          <a:srcRect/>
          <a:stretch>
            <a:fillRect/>
          </a:stretch>
        </p:blipFill>
        <p:spPr bwMode="auto">
          <a:xfrm>
            <a:off x="5791200" y="4114800"/>
            <a:ext cx="2971800"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Autofit/>
          </a:bodyPr>
          <a:lstStyle/>
          <a:p>
            <a:r>
              <a:rPr lang="en-US" b="1" dirty="0" smtClean="0">
                <a:latin typeface="DevLys 010" pitchFamily="2" charset="0"/>
              </a:rPr>
              <a:t/>
            </a:r>
            <a:br>
              <a:rPr lang="en-US" b="1" dirty="0" smtClean="0">
                <a:latin typeface="DevLys 010" pitchFamily="2" charset="0"/>
              </a:rPr>
            </a:br>
            <a:r>
              <a:rPr lang="en-US" b="1" dirty="0" err="1" smtClean="0">
                <a:latin typeface="DevLys 010" pitchFamily="2" charset="0"/>
              </a:rPr>
              <a:t>erksa</a:t>
            </a:r>
            <a:r>
              <a:rPr lang="en-US" b="1" dirty="0" smtClean="0">
                <a:latin typeface="DevLys 010" pitchFamily="2" charset="0"/>
              </a:rPr>
              <a:t> dh x.kuk</a:t>
            </a:r>
            <a:endParaRPr lang="en-US" b="1" dirty="0">
              <a:latin typeface="DevLys 010" pitchFamily="2" charset="0"/>
            </a:endParaRPr>
          </a:p>
        </p:txBody>
      </p:sp>
      <p:sp>
        <p:nvSpPr>
          <p:cNvPr id="3" name="Content Placeholder 2"/>
          <p:cNvSpPr>
            <a:spLocks noGrp="1"/>
          </p:cNvSpPr>
          <p:nvPr>
            <p:ph idx="1"/>
          </p:nvPr>
        </p:nvSpPr>
        <p:spPr>
          <a:xfrm>
            <a:off x="457200" y="1905000"/>
            <a:ext cx="8229600" cy="4525963"/>
          </a:xfrm>
        </p:spPr>
        <p:txBody>
          <a:bodyPr>
            <a:normAutofit/>
          </a:bodyPr>
          <a:lstStyle/>
          <a:p>
            <a:pPr algn="just"/>
            <a:r>
              <a:rPr lang="en-US" dirty="0" err="1" smtClean="0">
                <a:latin typeface="DevLys 010" pitchFamily="2" charset="0"/>
              </a:rPr>
              <a:t>daVªksy</a:t>
            </a:r>
            <a:r>
              <a:rPr lang="en-US" dirty="0" smtClean="0">
                <a:latin typeface="DevLys 010" pitchFamily="2" charset="0"/>
              </a:rPr>
              <a:t> ;</a:t>
            </a:r>
            <a:r>
              <a:rPr lang="en-US" dirty="0" err="1" smtClean="0">
                <a:latin typeface="DevLys 010" pitchFamily="2" charset="0"/>
              </a:rPr>
              <a:t>wfuV</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fjtYV</a:t>
            </a:r>
            <a:r>
              <a:rPr lang="en-US" dirty="0" smtClean="0">
                <a:latin typeface="DevLys 010" pitchFamily="2" charset="0"/>
              </a:rPr>
              <a:t> </a:t>
            </a:r>
            <a:r>
              <a:rPr lang="en-US" dirty="0" err="1" smtClean="0">
                <a:latin typeface="DevLys 010" pitchFamily="2" charset="0"/>
              </a:rPr>
              <a:t>lsD'ku</a:t>
            </a:r>
            <a:r>
              <a:rPr lang="en-US" dirty="0" smtClean="0">
                <a:latin typeface="DevLys 010" pitchFamily="2" charset="0"/>
              </a:rPr>
              <a:t> </a:t>
            </a:r>
            <a:r>
              <a:rPr lang="en-US" dirty="0" err="1" smtClean="0">
                <a:latin typeface="DevLys 010" pitchFamily="2" charset="0"/>
              </a:rPr>
              <a:t>esa</a:t>
            </a:r>
            <a:r>
              <a:rPr lang="en-US" dirty="0" smtClean="0">
                <a:latin typeface="DevLys 010" pitchFamily="2" charset="0"/>
              </a:rPr>
              <a:t> </a:t>
            </a:r>
            <a:r>
              <a:rPr lang="en-US" dirty="0" err="1" smtClean="0">
                <a:latin typeface="DevLys 010" pitchFamily="2" charset="0"/>
              </a:rPr>
              <a:t>fLFkr</a:t>
            </a:r>
            <a:r>
              <a:rPr lang="en-US" dirty="0" smtClean="0">
                <a:latin typeface="DevLys 010" pitchFamily="2" charset="0"/>
              </a:rPr>
              <a:t> </a:t>
            </a:r>
            <a:r>
              <a:rPr lang="en-US" b="1" dirty="0" smtClean="0">
                <a:latin typeface="DevLys 010" pitchFamily="2" charset="0"/>
              </a:rPr>
              <a:t>fjtYV&amp;1 </a:t>
            </a:r>
            <a:r>
              <a:rPr lang="en-US" b="1" dirty="0" err="1" smtClean="0">
                <a:latin typeface="DevLys 010" pitchFamily="2" charset="0"/>
              </a:rPr>
              <a:t>cVu</a:t>
            </a:r>
            <a:r>
              <a:rPr lang="en-US" b="1"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nck,a</a:t>
            </a:r>
            <a:r>
              <a:rPr lang="en-US" dirty="0" smtClean="0">
                <a:latin typeface="DevLys 010" pitchFamily="2" charset="0"/>
              </a:rPr>
              <a:t>-</a:t>
            </a:r>
          </a:p>
          <a:p>
            <a:pPr algn="just"/>
            <a:r>
              <a:rPr lang="en-US" b="1" dirty="0" err="1" smtClean="0">
                <a:latin typeface="DevLys 010" pitchFamily="2" charset="0"/>
              </a:rPr>
              <a:t>blds</a:t>
            </a:r>
            <a:r>
              <a:rPr lang="en-US" b="1" dirty="0" smtClean="0">
                <a:latin typeface="DevLys 010" pitchFamily="2" charset="0"/>
              </a:rPr>
              <a:t> </a:t>
            </a:r>
            <a:r>
              <a:rPr lang="en-US" b="1" dirty="0" err="1" smtClean="0">
                <a:latin typeface="DevLys 010" pitchFamily="2" charset="0"/>
              </a:rPr>
              <a:t>fy</a:t>
            </a:r>
            <a:r>
              <a:rPr lang="en-US" b="1" dirty="0" smtClean="0">
                <a:latin typeface="DevLys 010" pitchFamily="2" charset="0"/>
              </a:rPr>
              <a:t>, </a:t>
            </a:r>
            <a:r>
              <a:rPr lang="en-US" b="1" dirty="0" err="1" smtClean="0">
                <a:latin typeface="DevLys 010" pitchFamily="2" charset="0"/>
              </a:rPr>
              <a:t>fjtYV</a:t>
            </a:r>
            <a:r>
              <a:rPr lang="en-US" b="1" dirty="0" smtClean="0">
                <a:latin typeface="DevLys 010" pitchFamily="2" charset="0"/>
              </a:rPr>
              <a:t> </a:t>
            </a:r>
            <a:r>
              <a:rPr lang="en-US" b="1" dirty="0" err="1" smtClean="0">
                <a:latin typeface="DevLys 010" pitchFamily="2" charset="0"/>
              </a:rPr>
              <a:t>lsD'ku</a:t>
            </a:r>
            <a:r>
              <a:rPr lang="en-US" b="1" dirty="0" smtClean="0">
                <a:latin typeface="DevLys 010" pitchFamily="2" charset="0"/>
              </a:rPr>
              <a:t> </a:t>
            </a:r>
            <a:r>
              <a:rPr lang="en-US" b="1" dirty="0" err="1" smtClean="0">
                <a:latin typeface="DevLys 010" pitchFamily="2" charset="0"/>
              </a:rPr>
              <a:t>dks</a:t>
            </a:r>
            <a:r>
              <a:rPr lang="en-US" b="1" dirty="0" smtClean="0">
                <a:latin typeface="DevLys 010" pitchFamily="2" charset="0"/>
              </a:rPr>
              <a:t> </a:t>
            </a:r>
            <a:r>
              <a:rPr lang="en-US" b="1" dirty="0" err="1" smtClean="0">
                <a:latin typeface="DevLys 010" pitchFamily="2" charset="0"/>
              </a:rPr>
              <a:t>ugha</a:t>
            </a:r>
            <a:r>
              <a:rPr lang="en-US" b="1" dirty="0" smtClean="0">
                <a:latin typeface="DevLys 010" pitchFamily="2" charset="0"/>
              </a:rPr>
              <a:t> [</a:t>
            </a:r>
            <a:r>
              <a:rPr lang="en-US" b="1" dirty="0" err="1" smtClean="0">
                <a:latin typeface="DevLys 010" pitchFamily="2" charset="0"/>
              </a:rPr>
              <a:t>kksyk</a:t>
            </a:r>
            <a:r>
              <a:rPr lang="en-US" b="1" dirty="0" smtClean="0">
                <a:latin typeface="DevLys 010" pitchFamily="2" charset="0"/>
              </a:rPr>
              <a:t> </a:t>
            </a:r>
            <a:r>
              <a:rPr lang="en-US" b="1" dirty="0" err="1" smtClean="0">
                <a:latin typeface="DevLys 010" pitchFamily="2" charset="0"/>
              </a:rPr>
              <a:t>tkuk</a:t>
            </a:r>
            <a:r>
              <a:rPr lang="en-US" b="1" dirty="0" smtClean="0">
                <a:latin typeface="DevLys 010" pitchFamily="2" charset="0"/>
              </a:rPr>
              <a:t> </a:t>
            </a:r>
            <a:r>
              <a:rPr lang="en-US" b="1" dirty="0" err="1" smtClean="0">
                <a:latin typeface="DevLys 010" pitchFamily="2" charset="0"/>
              </a:rPr>
              <a:t>pkfg</a:t>
            </a:r>
            <a:r>
              <a:rPr lang="en-US" b="1" dirty="0" smtClean="0">
                <a:latin typeface="DevLys 010" pitchFamily="2" charset="0"/>
              </a:rPr>
              <a:t>,- </a:t>
            </a:r>
            <a:r>
              <a:rPr lang="en-US" b="1" dirty="0" err="1" smtClean="0">
                <a:latin typeface="DevLys 010" pitchFamily="2" charset="0"/>
              </a:rPr>
              <a:t>ckgj</a:t>
            </a:r>
            <a:r>
              <a:rPr lang="en-US" b="1" dirty="0" smtClean="0">
                <a:latin typeface="DevLys 010" pitchFamily="2" charset="0"/>
              </a:rPr>
              <a:t> </a:t>
            </a:r>
            <a:r>
              <a:rPr lang="en-US" b="1" dirty="0" err="1" smtClean="0">
                <a:latin typeface="DevLys 010" pitchFamily="2" charset="0"/>
              </a:rPr>
              <a:t>ls</a:t>
            </a:r>
            <a:r>
              <a:rPr lang="en-US" b="1" dirty="0" smtClean="0">
                <a:latin typeface="DevLys 010" pitchFamily="2" charset="0"/>
              </a:rPr>
              <a:t> </a:t>
            </a:r>
            <a:r>
              <a:rPr lang="en-US" b="1" dirty="0" err="1" smtClean="0">
                <a:latin typeface="DevLys 010" pitchFamily="2" charset="0"/>
              </a:rPr>
              <a:t>gh</a:t>
            </a:r>
            <a:r>
              <a:rPr lang="en-US" b="1" dirty="0" smtClean="0">
                <a:latin typeface="DevLys 010" pitchFamily="2" charset="0"/>
              </a:rPr>
              <a:t> ;g </a:t>
            </a:r>
            <a:r>
              <a:rPr lang="en-US" b="1" dirty="0" err="1" smtClean="0">
                <a:latin typeface="DevLys 010" pitchFamily="2" charset="0"/>
              </a:rPr>
              <a:t>dk;Zokgh</a:t>
            </a:r>
            <a:r>
              <a:rPr lang="en-US" b="1" dirty="0" smtClean="0">
                <a:latin typeface="DevLys 010" pitchFamily="2" charset="0"/>
              </a:rPr>
              <a:t> dh </a:t>
            </a:r>
            <a:r>
              <a:rPr lang="en-US" b="1" dirty="0" err="1" smtClean="0">
                <a:latin typeface="DevLys 010" pitchFamily="2" charset="0"/>
              </a:rPr>
              <a:t>tkuh</a:t>
            </a:r>
            <a:r>
              <a:rPr lang="en-US" b="1" dirty="0" smtClean="0">
                <a:latin typeface="DevLys 010" pitchFamily="2" charset="0"/>
              </a:rPr>
              <a:t> </a:t>
            </a:r>
            <a:r>
              <a:rPr lang="en-US" b="1" dirty="0" err="1" smtClean="0">
                <a:latin typeface="DevLys 010" pitchFamily="2" charset="0"/>
              </a:rPr>
              <a:t>pkfg</a:t>
            </a:r>
            <a:r>
              <a:rPr lang="en-US" b="1" dirty="0" smtClean="0">
                <a:latin typeface="DevLys 010" pitchFamily="2" charset="0"/>
              </a:rPr>
              <a:t>,-</a:t>
            </a:r>
          </a:p>
          <a:p>
            <a:pPr algn="just"/>
            <a:r>
              <a:rPr lang="en-US" dirty="0" err="1" smtClean="0">
                <a:latin typeface="DevLys 010" pitchFamily="2" charset="0"/>
              </a:rPr>
              <a:t>vc</a:t>
            </a:r>
            <a:r>
              <a:rPr lang="en-US" dirty="0" smtClean="0">
                <a:latin typeface="DevLys 010" pitchFamily="2" charset="0"/>
              </a:rPr>
              <a:t> </a:t>
            </a:r>
            <a:r>
              <a:rPr lang="en-US" dirty="0" err="1" smtClean="0">
                <a:latin typeface="DevLys 010" pitchFamily="2" charset="0"/>
              </a:rPr>
              <a:t>daVªksy</a:t>
            </a:r>
            <a:r>
              <a:rPr lang="en-US" dirty="0" smtClean="0">
                <a:latin typeface="DevLys 010" pitchFamily="2" charset="0"/>
              </a:rPr>
              <a:t> ;</a:t>
            </a:r>
            <a:r>
              <a:rPr lang="en-US" dirty="0" err="1" smtClean="0">
                <a:latin typeface="DevLys 010" pitchFamily="2" charset="0"/>
              </a:rPr>
              <a:t>wfuV</a:t>
            </a:r>
            <a:r>
              <a:rPr lang="en-US" dirty="0" smtClean="0">
                <a:latin typeface="DevLys 010" pitchFamily="2" charset="0"/>
              </a:rPr>
              <a:t> </a:t>
            </a:r>
            <a:r>
              <a:rPr lang="en-US" dirty="0" err="1" smtClean="0">
                <a:latin typeface="DevLys 010" pitchFamily="2" charset="0"/>
              </a:rPr>
              <a:t>ckjh&amp;ckjh</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mEehnokjksa</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izkIr</a:t>
            </a:r>
            <a:r>
              <a:rPr lang="en-US" dirty="0" smtClean="0">
                <a:latin typeface="DevLys 010" pitchFamily="2" charset="0"/>
              </a:rPr>
              <a:t> </a:t>
            </a:r>
            <a:r>
              <a:rPr lang="en-US" dirty="0" err="1" smtClean="0">
                <a:latin typeface="DevLys 010" pitchFamily="2" charset="0"/>
              </a:rPr>
              <a:t>er</a:t>
            </a:r>
            <a:r>
              <a:rPr lang="en-US" dirty="0" smtClean="0">
                <a:latin typeface="DevLys 010" pitchFamily="2" charset="0"/>
              </a:rPr>
              <a:t> </a:t>
            </a:r>
            <a:r>
              <a:rPr lang="en-US" dirty="0" err="1" smtClean="0">
                <a:latin typeface="DevLys 010" pitchFamily="2" charset="0"/>
              </a:rPr>
              <a:t>iznf'kZr</a:t>
            </a:r>
            <a:r>
              <a:rPr lang="en-US" dirty="0" smtClean="0">
                <a:latin typeface="DevLys 010" pitchFamily="2" charset="0"/>
              </a:rPr>
              <a:t> </a:t>
            </a:r>
            <a:r>
              <a:rPr lang="en-US" dirty="0" err="1" smtClean="0">
                <a:latin typeface="DevLys 010" pitchFamily="2" charset="0"/>
              </a:rPr>
              <a:t>djsxh</a:t>
            </a:r>
            <a:r>
              <a:rPr lang="en-US" dirty="0" smtClean="0">
                <a:latin typeface="DevLys 010" pitchFamily="2" charset="0"/>
              </a:rPr>
              <a:t>] </a:t>
            </a:r>
            <a:r>
              <a:rPr lang="en-US" dirty="0" err="1" smtClean="0">
                <a:latin typeface="DevLys 010" pitchFamily="2" charset="0"/>
              </a:rPr>
              <a:t>bls</a:t>
            </a:r>
            <a:r>
              <a:rPr lang="en-US" dirty="0" smtClean="0">
                <a:latin typeface="DevLys 010" pitchFamily="2" charset="0"/>
              </a:rPr>
              <a:t> </a:t>
            </a:r>
            <a:r>
              <a:rPr lang="en-US" dirty="0" err="1" smtClean="0">
                <a:latin typeface="DevLys 010" pitchFamily="2" charset="0"/>
              </a:rPr>
              <a:t>uksV</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ysa</a:t>
            </a:r>
            <a:r>
              <a:rPr lang="en-US" dirty="0" smtClean="0">
                <a:latin typeface="DevLys 010" pitchFamily="2" charset="0"/>
              </a:rPr>
              <a:t>-</a:t>
            </a:r>
          </a:p>
          <a:p>
            <a:pPr algn="just"/>
            <a:r>
              <a:rPr lang="en-US" dirty="0" smtClean="0">
                <a:latin typeface="DevLys 010" pitchFamily="2" charset="0"/>
              </a:rPr>
              <a:t>erx.kuk dh </a:t>
            </a:r>
            <a:r>
              <a:rPr lang="en-US" dirty="0" err="1" smtClean="0">
                <a:latin typeface="DevLys 010" pitchFamily="2" charset="0"/>
              </a:rPr>
              <a:t>dk;Zokgh</a:t>
            </a:r>
            <a:r>
              <a:rPr lang="en-US" dirty="0" smtClean="0">
                <a:latin typeface="DevLys 010" pitchFamily="2" charset="0"/>
              </a:rPr>
              <a:t> </a:t>
            </a:r>
            <a:r>
              <a:rPr lang="en-US" dirty="0" err="1" smtClean="0">
                <a:latin typeface="DevLys 010" pitchFamily="2" charset="0"/>
              </a:rPr>
              <a:t>lekIr</a:t>
            </a:r>
            <a:r>
              <a:rPr lang="en-US" dirty="0" smtClean="0">
                <a:latin typeface="DevLys 010" pitchFamily="2" charset="0"/>
              </a:rPr>
              <a:t> </a:t>
            </a:r>
            <a:r>
              <a:rPr lang="en-US" dirty="0" err="1" smtClean="0">
                <a:latin typeface="DevLys 010" pitchFamily="2" charset="0"/>
              </a:rPr>
              <a:t>gqbZ</a:t>
            </a:r>
            <a:r>
              <a:rPr lang="en-US" dirty="0" smtClean="0">
                <a:latin typeface="DevLys 010" pitchFamily="2" charset="0"/>
              </a:rPr>
              <a:t>-</a:t>
            </a:r>
            <a:endParaRPr lang="en-US" dirty="0">
              <a:latin typeface="DevLys 010" pitchFamily="2" charset="0"/>
            </a:endParaRPr>
          </a:p>
        </p:txBody>
      </p:sp>
      <p:sp>
        <p:nvSpPr>
          <p:cNvPr id="4" name="Title 1"/>
          <p:cNvSpPr txBox="1">
            <a:spLocks/>
          </p:cNvSpPr>
          <p:nvPr/>
        </p:nvSpPr>
        <p:spPr>
          <a:xfrm>
            <a:off x="228600" y="152400"/>
            <a:ext cx="16002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13</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8229600" cy="1143000"/>
          </a:xfrm>
        </p:spPr>
        <p:txBody>
          <a:bodyPr>
            <a:noAutofit/>
          </a:bodyPr>
          <a:lstStyle/>
          <a:p>
            <a:r>
              <a:rPr lang="en-US" b="1" dirty="0" smtClean="0">
                <a:latin typeface="DevLys 010" pitchFamily="2" charset="0"/>
              </a:rPr>
              <a:t/>
            </a:r>
            <a:br>
              <a:rPr lang="en-US" b="1" dirty="0" smtClean="0">
                <a:latin typeface="DevLys 010" pitchFamily="2" charset="0"/>
              </a:rPr>
            </a:br>
            <a:r>
              <a:rPr lang="en-US" b="1" dirty="0" smtClean="0">
                <a:latin typeface="DevLys 010" pitchFamily="2" charset="0"/>
              </a:rPr>
              <a:t/>
            </a:r>
            <a:br>
              <a:rPr lang="en-US" b="1" dirty="0" smtClean="0">
                <a:latin typeface="DevLys 010" pitchFamily="2" charset="0"/>
              </a:rPr>
            </a:br>
            <a:r>
              <a:rPr lang="en-US" b="1" dirty="0" err="1" smtClean="0">
                <a:latin typeface="DevLys 010" pitchFamily="2" charset="0"/>
              </a:rPr>
              <a:t>okLrfod</a:t>
            </a:r>
            <a:r>
              <a:rPr lang="en-US" b="1" dirty="0" smtClean="0">
                <a:latin typeface="DevLys 010" pitchFamily="2" charset="0"/>
              </a:rPr>
              <a:t> </a:t>
            </a:r>
            <a:r>
              <a:rPr lang="en-US" b="1" dirty="0" err="1" smtClean="0">
                <a:latin typeface="DevLys 010" pitchFamily="2" charset="0"/>
              </a:rPr>
              <a:t>ernku</a:t>
            </a:r>
            <a:r>
              <a:rPr lang="en-US" b="1" dirty="0" smtClean="0">
                <a:latin typeface="DevLys 010" pitchFamily="2" charset="0"/>
              </a:rPr>
              <a:t> </a:t>
            </a:r>
            <a:r>
              <a:rPr lang="en-US" b="1" dirty="0" err="1" smtClean="0">
                <a:latin typeface="DevLys 010" pitchFamily="2" charset="0"/>
              </a:rPr>
              <a:t>ds</a:t>
            </a:r>
            <a:r>
              <a:rPr lang="en-US" b="1" dirty="0" smtClean="0">
                <a:latin typeface="DevLys 010" pitchFamily="2" charset="0"/>
              </a:rPr>
              <a:t> </a:t>
            </a:r>
            <a:r>
              <a:rPr lang="en-US" b="1" dirty="0" err="1" smtClean="0">
                <a:latin typeface="DevLys 010" pitchFamily="2" charset="0"/>
              </a:rPr>
              <a:t>fy</a:t>
            </a:r>
            <a:r>
              <a:rPr lang="en-US" b="1" dirty="0" smtClean="0">
                <a:latin typeface="DevLys 010" pitchFamily="2" charset="0"/>
              </a:rPr>
              <a:t>, </a:t>
            </a:r>
            <a:r>
              <a:rPr lang="en-US" b="1" dirty="0" err="1" smtClean="0">
                <a:latin typeface="DevLys 010" pitchFamily="2" charset="0"/>
              </a:rPr>
              <a:t>bZ-Ogh-,e</a:t>
            </a:r>
            <a:r>
              <a:rPr lang="en-US" b="1" dirty="0" smtClean="0">
                <a:latin typeface="DevLys 010" pitchFamily="2" charset="0"/>
              </a:rPr>
              <a:t>- </a:t>
            </a:r>
            <a:br>
              <a:rPr lang="en-US" b="1" dirty="0" smtClean="0">
                <a:latin typeface="DevLys 010" pitchFamily="2" charset="0"/>
              </a:rPr>
            </a:br>
            <a:r>
              <a:rPr lang="en-US" b="1" dirty="0" err="1" smtClean="0">
                <a:latin typeface="DevLys 010" pitchFamily="2" charset="0"/>
              </a:rPr>
              <a:t>dks</a:t>
            </a:r>
            <a:r>
              <a:rPr lang="en-US" b="1" dirty="0" smtClean="0">
                <a:latin typeface="DevLys 010" pitchFamily="2" charset="0"/>
              </a:rPr>
              <a:t> </a:t>
            </a:r>
            <a:r>
              <a:rPr lang="en-US" b="1" dirty="0" err="1" smtClean="0">
                <a:latin typeface="DevLys 010" pitchFamily="2" charset="0"/>
              </a:rPr>
              <a:t>rS;kj</a:t>
            </a:r>
            <a:r>
              <a:rPr lang="en-US" b="1" dirty="0" smtClean="0">
                <a:latin typeface="DevLys 010" pitchFamily="2" charset="0"/>
              </a:rPr>
              <a:t> </a:t>
            </a:r>
            <a:r>
              <a:rPr lang="en-US" b="1" dirty="0" err="1" smtClean="0">
                <a:latin typeface="DevLys 010" pitchFamily="2" charset="0"/>
              </a:rPr>
              <a:t>djuk</a:t>
            </a:r>
            <a:endParaRPr lang="en-US" b="1" dirty="0">
              <a:latin typeface="DevLys 010" pitchFamily="2" charset="0"/>
            </a:endParaRPr>
          </a:p>
        </p:txBody>
      </p:sp>
      <p:sp>
        <p:nvSpPr>
          <p:cNvPr id="3" name="Content Placeholder 2"/>
          <p:cNvSpPr>
            <a:spLocks noGrp="1"/>
          </p:cNvSpPr>
          <p:nvPr>
            <p:ph idx="1"/>
          </p:nvPr>
        </p:nvSpPr>
        <p:spPr>
          <a:xfrm>
            <a:off x="457200" y="2636837"/>
            <a:ext cx="8229600" cy="3306763"/>
          </a:xfrm>
        </p:spPr>
        <p:txBody>
          <a:bodyPr>
            <a:normAutofit/>
          </a:bodyPr>
          <a:lstStyle/>
          <a:p>
            <a:pPr algn="just"/>
            <a:r>
              <a:rPr lang="en-US" dirty="0" smtClean="0">
                <a:latin typeface="+mj-lt"/>
              </a:rPr>
              <a:t>C-R-C</a:t>
            </a:r>
            <a:r>
              <a:rPr lang="en-US" sz="3600" dirty="0" smtClean="0">
                <a:latin typeface="+mj-lt"/>
              </a:rPr>
              <a:t>  </a:t>
            </a:r>
            <a:r>
              <a:rPr lang="en-US" sz="3600" dirty="0" err="1" smtClean="0">
                <a:latin typeface="DevLys 010" pitchFamily="2" charset="0"/>
              </a:rPr>
              <a:t>izfØ;k</a:t>
            </a:r>
            <a:r>
              <a:rPr lang="en-US" sz="3600" dirty="0" smtClean="0">
                <a:latin typeface="DevLys 010" pitchFamily="2" charset="0"/>
              </a:rPr>
              <a:t> </a:t>
            </a:r>
            <a:r>
              <a:rPr lang="en-US" sz="3600" dirty="0" err="1" smtClean="0">
                <a:latin typeface="DevLys 010" pitchFamily="2" charset="0"/>
              </a:rPr>
              <a:t>iwjh</a:t>
            </a:r>
            <a:r>
              <a:rPr lang="en-US" sz="3600" dirty="0" smtClean="0">
                <a:latin typeface="DevLys 010" pitchFamily="2" charset="0"/>
              </a:rPr>
              <a:t> </a:t>
            </a:r>
            <a:r>
              <a:rPr lang="en-US" sz="3600" dirty="0" err="1" smtClean="0">
                <a:latin typeface="DevLys 010" pitchFamily="2" charset="0"/>
              </a:rPr>
              <a:t>dj</a:t>
            </a:r>
            <a:r>
              <a:rPr lang="en-US" sz="3600" dirty="0" smtClean="0">
                <a:latin typeface="DevLys 010" pitchFamily="2" charset="0"/>
              </a:rPr>
              <a:t> </a:t>
            </a:r>
            <a:r>
              <a:rPr lang="en-US" sz="3600" dirty="0" err="1" smtClean="0">
                <a:latin typeface="DevLys 010" pitchFamily="2" charset="0"/>
              </a:rPr>
              <a:t>e'khu</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okLrfod</a:t>
            </a:r>
            <a:r>
              <a:rPr lang="en-US" sz="3600" dirty="0" smtClean="0">
                <a:latin typeface="DevLys 010" pitchFamily="2" charset="0"/>
              </a:rPr>
              <a:t> </a:t>
            </a:r>
            <a:r>
              <a:rPr lang="en-US" sz="3600" dirty="0" err="1" smtClean="0">
                <a:latin typeface="DevLys 010" pitchFamily="2" charset="0"/>
              </a:rPr>
              <a:t>ernku</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fy</a:t>
            </a:r>
            <a:r>
              <a:rPr lang="en-US" sz="3600" dirty="0" smtClean="0">
                <a:latin typeface="DevLys 010" pitchFamily="2" charset="0"/>
              </a:rPr>
              <a:t>, </a:t>
            </a:r>
            <a:r>
              <a:rPr lang="en-US" sz="3600" dirty="0" err="1" smtClean="0">
                <a:latin typeface="DevLys 010" pitchFamily="2" charset="0"/>
              </a:rPr>
              <a:t>fDy;j</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pPr algn="just"/>
            <a:r>
              <a:rPr lang="en-US" sz="3600" dirty="0" err="1" smtClean="0">
                <a:latin typeface="DevLys 010" pitchFamily="2" charset="0"/>
              </a:rPr>
              <a:t>dUVªksy</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fofgr</a:t>
            </a:r>
            <a:r>
              <a:rPr lang="en-US" sz="3600" dirty="0" smtClean="0">
                <a:latin typeface="DevLys 010" pitchFamily="2" charset="0"/>
              </a:rPr>
              <a:t> </a:t>
            </a:r>
            <a:r>
              <a:rPr lang="en-US" sz="3600" dirty="0" err="1" smtClean="0">
                <a:latin typeface="DevLys 010" pitchFamily="2" charset="0"/>
              </a:rPr>
              <a:t>izfØ;k</a:t>
            </a:r>
            <a:r>
              <a:rPr lang="en-US" sz="3600" dirty="0" smtClean="0">
                <a:latin typeface="DevLys 010" pitchFamily="2" charset="0"/>
              </a:rPr>
              <a:t> </a:t>
            </a:r>
            <a:r>
              <a:rPr lang="en-US" sz="3600" dirty="0" err="1" smtClean="0">
                <a:latin typeface="DevLys 010" pitchFamily="2" charset="0"/>
              </a:rPr>
              <a:t>vuqlkj</a:t>
            </a:r>
            <a:r>
              <a:rPr lang="en-US" sz="3600" dirty="0" smtClean="0">
                <a:latin typeface="DevLys 010" pitchFamily="2" charset="0"/>
              </a:rPr>
              <a:t> </a:t>
            </a:r>
            <a:r>
              <a:rPr lang="en-US" sz="3600" dirty="0" err="1" smtClean="0">
                <a:latin typeface="DevLys 010" pitchFamily="2" charset="0"/>
              </a:rPr>
              <a:t>lhy</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pPr algn="just"/>
            <a:r>
              <a:rPr lang="en-US" sz="3600" dirty="0" err="1" smtClean="0">
                <a:latin typeface="DevLys 010" pitchFamily="2" charset="0"/>
              </a:rPr>
              <a:t>bZ-Ogh-,e</a:t>
            </a:r>
            <a:r>
              <a:rPr lang="en-US" sz="3600" dirty="0" smtClean="0">
                <a:latin typeface="DevLys 010" pitchFamily="2" charset="0"/>
              </a:rPr>
              <a:t>- </a:t>
            </a:r>
            <a:r>
              <a:rPr lang="en-US" sz="3600" dirty="0" err="1" smtClean="0">
                <a:latin typeface="DevLys 010" pitchFamily="2" charset="0"/>
              </a:rPr>
              <a:t>okLrfod</a:t>
            </a:r>
            <a:r>
              <a:rPr lang="en-US" sz="3600" dirty="0" smtClean="0">
                <a:latin typeface="DevLys 010" pitchFamily="2" charset="0"/>
              </a:rPr>
              <a:t> </a:t>
            </a:r>
            <a:r>
              <a:rPr lang="en-US" sz="3600" dirty="0" err="1" smtClean="0">
                <a:latin typeface="DevLys 010" pitchFamily="2" charset="0"/>
              </a:rPr>
              <a:t>ernku</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fy</a:t>
            </a:r>
            <a:r>
              <a:rPr lang="en-US" sz="3600" dirty="0" smtClean="0">
                <a:latin typeface="DevLys 010" pitchFamily="2" charset="0"/>
              </a:rPr>
              <a:t>, </a:t>
            </a:r>
            <a:r>
              <a:rPr lang="en-US" sz="3600" dirty="0" err="1" smtClean="0">
                <a:latin typeface="DevLys 010" pitchFamily="2" charset="0"/>
              </a:rPr>
              <a:t>rS;kj</a:t>
            </a:r>
            <a:r>
              <a:rPr lang="en-US" sz="3600" dirty="0" smtClean="0">
                <a:latin typeface="DevLys 010" pitchFamily="2" charset="0"/>
              </a:rPr>
              <a:t> </a:t>
            </a:r>
            <a:r>
              <a:rPr lang="en-US" sz="3600" dirty="0" err="1" smtClean="0">
                <a:latin typeface="DevLys 010" pitchFamily="2" charset="0"/>
              </a:rPr>
              <a:t>gS</a:t>
            </a:r>
            <a:r>
              <a:rPr lang="en-US" sz="3600" dirty="0" smtClean="0">
                <a:latin typeface="DevLys 010" pitchFamily="2" charset="0"/>
              </a:rPr>
              <a:t>-</a:t>
            </a:r>
            <a:endParaRPr lang="en-US" sz="3600" dirty="0">
              <a:latin typeface="+mj-lt"/>
            </a:endParaRPr>
          </a:p>
        </p:txBody>
      </p:sp>
      <p:sp>
        <p:nvSpPr>
          <p:cNvPr id="4" name="Title 1"/>
          <p:cNvSpPr txBox="1">
            <a:spLocks/>
          </p:cNvSpPr>
          <p:nvPr/>
        </p:nvSpPr>
        <p:spPr>
          <a:xfrm>
            <a:off x="228600" y="0"/>
            <a:ext cx="16764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14</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57200" y="1848729"/>
          <a:ext cx="8382000" cy="4628271"/>
        </p:xfrm>
        <a:graphic>
          <a:graphicData uri="http://schemas.openxmlformats.org/drawingml/2006/table">
            <a:tbl>
              <a:tblPr firstRow="1" bandRow="1">
                <a:tableStyleId>{5C22544A-7EE6-4342-B048-85BDC9FD1C3A}</a:tableStyleId>
              </a:tblPr>
              <a:tblGrid>
                <a:gridCol w="533400"/>
                <a:gridCol w="4724400"/>
                <a:gridCol w="1752600"/>
                <a:gridCol w="1371600"/>
              </a:tblGrid>
              <a:tr h="597877">
                <a:tc>
                  <a:txBody>
                    <a:bodyPr/>
                    <a:lstStyle/>
                    <a:p>
                      <a:pPr algn="ctr"/>
                      <a:r>
                        <a:rPr lang="en-US" sz="2800" dirty="0" smtClean="0">
                          <a:solidFill>
                            <a:schemeClr val="tx1"/>
                          </a:solidFill>
                          <a:latin typeface="DevLys 010" pitchFamily="2" charset="0"/>
                        </a:rPr>
                        <a:t>Ø-</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DevLys 010" pitchFamily="2" charset="0"/>
                        </a:rPr>
                        <a:t>vofLFkfr</a:t>
                      </a:r>
                      <a:r>
                        <a:rPr lang="en-US" sz="2800" dirty="0" smtClean="0">
                          <a:solidFill>
                            <a:schemeClr val="tx1"/>
                          </a:solidFill>
                          <a:latin typeface="DevLys 010" pitchFamily="2" charset="0"/>
                        </a:rPr>
                        <a:t> </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solidFill>
                            <a:schemeClr val="tx1"/>
                          </a:solidFill>
                          <a:latin typeface="DevLys 010" pitchFamily="2" charset="0"/>
                        </a:rPr>
                        <a:t>mRrjnkf;Ro</a:t>
                      </a:r>
                      <a:r>
                        <a:rPr lang="en-US" sz="2800" baseline="0" dirty="0" smtClean="0">
                          <a:solidFill>
                            <a:schemeClr val="tx1"/>
                          </a:solidFill>
                          <a:latin typeface="DevLys 010" pitchFamily="2" charset="0"/>
                        </a:rPr>
                        <a:t> </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solidFill>
                            <a:schemeClr val="tx1"/>
                          </a:solidFill>
                          <a:latin typeface="DevLys 010" pitchFamily="2" charset="0"/>
                        </a:rPr>
                        <a:t>le;</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97877">
                <a:tc>
                  <a:txBody>
                    <a:bodyPr/>
                    <a:lstStyle/>
                    <a:p>
                      <a:pPr algn="ctr"/>
                      <a:r>
                        <a:rPr lang="en-US" sz="2800" dirty="0" smtClean="0">
                          <a:solidFill>
                            <a:schemeClr val="tx1"/>
                          </a:solidFill>
                          <a:latin typeface="DevLys 010" pitchFamily="2" charset="0"/>
                        </a:rPr>
                        <a:t>1-</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dirty="0" err="1" smtClean="0">
                          <a:solidFill>
                            <a:schemeClr val="tx1"/>
                          </a:solidFill>
                          <a:latin typeface="DevLys 010" pitchFamily="2" charset="0"/>
                        </a:rPr>
                        <a:t>dasM</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lsV</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lsD'ku</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vkarfjd</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Hkkx</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ij</a:t>
                      </a:r>
                      <a:r>
                        <a:rPr lang="en-US" sz="2800" baseline="0" dirty="0" smtClean="0">
                          <a:solidFill>
                            <a:schemeClr val="tx1"/>
                          </a:solidFill>
                          <a:latin typeface="DevLys 010" pitchFamily="2" charset="0"/>
                        </a:rPr>
                        <a:t>-</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smtClean="0"/>
                        <a:t>RO</a:t>
                      </a:r>
                      <a:endParaRPr lang="en-US" sz="2400" b="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en-US" sz="2800" dirty="0" err="1" smtClean="0">
                          <a:solidFill>
                            <a:schemeClr val="tx1"/>
                          </a:solidFill>
                          <a:latin typeface="DevLys 010" pitchFamily="2" charset="0"/>
                        </a:rPr>
                        <a:t>deh'kfuax</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97877">
                <a:tc>
                  <a:txBody>
                    <a:bodyPr/>
                    <a:lstStyle/>
                    <a:p>
                      <a:pPr algn="ctr"/>
                      <a:r>
                        <a:rPr lang="en-US" sz="2800" dirty="0" smtClean="0">
                          <a:solidFill>
                            <a:schemeClr val="tx1"/>
                          </a:solidFill>
                          <a:latin typeface="DevLys 010" pitchFamily="2" charset="0"/>
                        </a:rPr>
                        <a:t>2-</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dirty="0" err="1" smtClean="0">
                          <a:solidFill>
                            <a:schemeClr val="tx1"/>
                          </a:solidFill>
                          <a:latin typeface="DevLys 010" pitchFamily="2" charset="0"/>
                        </a:rPr>
                        <a:t>dasM</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lsV</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lsD'ku</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ckg</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Hkkx</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ij</a:t>
                      </a:r>
                      <a:r>
                        <a:rPr lang="en-US" sz="2800" dirty="0" smtClean="0">
                          <a:solidFill>
                            <a:schemeClr val="tx1"/>
                          </a:solidFill>
                          <a:latin typeface="DevLys 010" pitchFamily="2" charset="0"/>
                        </a:rPr>
                        <a:t>-</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smtClean="0"/>
                        <a:t>RO</a:t>
                      </a:r>
                      <a:endParaRPr lang="en-US" sz="2400" b="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smtClean="0">
                        <a:solidFill>
                          <a:schemeClr val="tx1"/>
                        </a:solidFill>
                        <a:latin typeface="DevLys 01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97169">
                <a:tc>
                  <a:txBody>
                    <a:bodyPr/>
                    <a:lstStyle/>
                    <a:p>
                      <a:pPr algn="ctr"/>
                      <a:r>
                        <a:rPr lang="en-US" sz="2800" dirty="0" smtClean="0">
                          <a:solidFill>
                            <a:schemeClr val="tx1"/>
                          </a:solidFill>
                          <a:latin typeface="DevLys 010" pitchFamily="2" charset="0"/>
                        </a:rPr>
                        <a:t>3-</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dirty="0" err="1" smtClean="0">
                          <a:solidFill>
                            <a:schemeClr val="tx1"/>
                          </a:solidFill>
                          <a:latin typeface="DevLys 010" pitchFamily="2" charset="0"/>
                        </a:rPr>
                        <a:t>fjtYV</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lsD'ku</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vkarfjd</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Hkkx</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ij</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Lis'ky</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VSx</a:t>
                      </a:r>
                      <a:r>
                        <a:rPr lang="en-US" sz="2800" baseline="0" dirty="0" smtClean="0">
                          <a:solidFill>
                            <a:schemeClr val="tx1"/>
                          </a:solidFill>
                          <a:latin typeface="DevLys 010" pitchFamily="2" charset="0"/>
                        </a:rPr>
                        <a:t>-</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smtClean="0"/>
                        <a:t>PO</a:t>
                      </a:r>
                      <a:endParaRPr lang="en-US" sz="2400" b="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2">
                  <a:txBody>
                    <a:bodyPr/>
                    <a:lstStyle/>
                    <a:p>
                      <a:pPr algn="ctr"/>
                      <a:r>
                        <a:rPr lang="en-US" sz="2800" dirty="0" err="1" smtClean="0">
                          <a:solidFill>
                            <a:schemeClr val="tx1"/>
                          </a:solidFill>
                          <a:latin typeface="DevLys 010" pitchFamily="2" charset="0"/>
                        </a:rPr>
                        <a:t>ekWdiksy</a:t>
                      </a:r>
                      <a:endParaRPr lang="en-US" sz="2800" dirty="0">
                        <a:solidFill>
                          <a:schemeClr val="tx1"/>
                        </a:solidFill>
                        <a:latin typeface="DevLys 010" pitchFamily="2" charset="0"/>
                      </a:endParaRPr>
                    </a:p>
                    <a:p>
                      <a:pPr algn="l"/>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22960">
                <a:tc>
                  <a:txBody>
                    <a:bodyPr/>
                    <a:lstStyle/>
                    <a:p>
                      <a:pPr algn="ctr"/>
                      <a:r>
                        <a:rPr lang="en-US" sz="2800" dirty="0" smtClean="0">
                          <a:solidFill>
                            <a:schemeClr val="tx1"/>
                          </a:solidFill>
                          <a:latin typeface="DevLys 010" pitchFamily="2" charset="0"/>
                        </a:rPr>
                        <a:t>4-</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dirty="0" err="1" smtClean="0">
                          <a:solidFill>
                            <a:schemeClr val="tx1"/>
                          </a:solidFill>
                          <a:latin typeface="DevLys 010" pitchFamily="2" charset="0"/>
                        </a:rPr>
                        <a:t>fjtYV</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lsD'ku</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ckg</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Hkkx</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ij</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Mªsl</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VSx</a:t>
                      </a:r>
                      <a:r>
                        <a:rPr lang="en-US" sz="2800" baseline="0" dirty="0" smtClean="0">
                          <a:solidFill>
                            <a:schemeClr val="tx1"/>
                          </a:solidFill>
                          <a:latin typeface="DevLys 010" pitchFamily="2" charset="0"/>
                        </a:rPr>
                        <a:t>-</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b="0" dirty="0" smtClean="0"/>
                        <a:t>PO</a:t>
                      </a:r>
                      <a:endParaRPr lang="en-US" sz="2400" b="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algn="l"/>
                      <a:endParaRPr lang="en-US" sz="2400" dirty="0">
                        <a:solidFill>
                          <a:schemeClr val="tx1"/>
                        </a:solidFill>
                        <a:latin typeface="DevLys 01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88609">
                <a:tc>
                  <a:txBody>
                    <a:bodyPr/>
                    <a:lstStyle/>
                    <a:p>
                      <a:pPr algn="ctr"/>
                      <a:r>
                        <a:rPr lang="en-US" sz="2800" dirty="0" smtClean="0">
                          <a:solidFill>
                            <a:schemeClr val="tx1"/>
                          </a:solidFill>
                          <a:latin typeface="DevLys 010" pitchFamily="2" charset="0"/>
                        </a:rPr>
                        <a:t>5-</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dirty="0" err="1" smtClean="0">
                          <a:solidFill>
                            <a:schemeClr val="tx1"/>
                          </a:solidFill>
                          <a:latin typeface="DevLys 010" pitchFamily="2" charset="0"/>
                        </a:rPr>
                        <a:t>dSfjax</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dSl</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ds</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nk;h</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vksj</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ck;h</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vksj</a:t>
                      </a:r>
                      <a:r>
                        <a:rPr lang="en-US" sz="2800" baseline="0" dirty="0" smtClean="0">
                          <a:solidFill>
                            <a:schemeClr val="tx1"/>
                          </a:solidFill>
                          <a:latin typeface="DevLys 010" pitchFamily="2" charset="0"/>
                        </a:rPr>
                        <a:t>-</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0" kern="1200" dirty="0" smtClean="0">
                          <a:solidFill>
                            <a:schemeClr val="dk1"/>
                          </a:solidFill>
                          <a:latin typeface="+mn-lt"/>
                          <a:ea typeface="+mn-ea"/>
                          <a:cs typeface="+mn-cs"/>
                        </a:rPr>
                        <a:t>RO/PO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DevLys 010" pitchFamily="2" charset="0"/>
                        </a:rPr>
                        <a:t>ernku</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lekfIr</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0" name="Title 1"/>
          <p:cNvSpPr txBox="1">
            <a:spLocks/>
          </p:cNvSpPr>
          <p:nvPr/>
        </p:nvSpPr>
        <p:spPr>
          <a:xfrm>
            <a:off x="381000" y="838200"/>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000" b="1" i="0" u="none" strike="noStrike" kern="1200" cap="none" spc="0" normalizeH="0" baseline="0" noProof="0" dirty="0" err="1" smtClean="0">
                <a:ln>
                  <a:noFill/>
                </a:ln>
                <a:solidFill>
                  <a:schemeClr val="tx1"/>
                </a:solidFill>
                <a:effectLst/>
                <a:uLnTx/>
                <a:uFillTx/>
                <a:latin typeface="DevLys 010" pitchFamily="2" charset="0"/>
                <a:ea typeface="+mj-ea"/>
                <a:cs typeface="+mj-cs"/>
              </a:rPr>
              <a:t>daVªksy</a:t>
            </a:r>
            <a: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r>
              <a:rPr kumimoji="0" lang="en-US" sz="4000" b="1" i="0" u="none" strike="noStrike" kern="1200" cap="none" spc="0" normalizeH="0" baseline="0" noProof="0" dirty="0" err="1" smtClean="0">
                <a:ln>
                  <a:noFill/>
                </a:ln>
                <a:solidFill>
                  <a:schemeClr val="tx1"/>
                </a:solidFill>
                <a:effectLst/>
                <a:uLnTx/>
                <a:uFillTx/>
                <a:latin typeface="DevLys 010" pitchFamily="2" charset="0"/>
                <a:ea typeface="+mj-ea"/>
                <a:cs typeface="+mj-cs"/>
              </a:rPr>
              <a:t>wfuV</a:t>
            </a:r>
            <a: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
        <p:nvSpPr>
          <p:cNvPr id="12" name="Rectangle 11"/>
          <p:cNvSpPr/>
          <p:nvPr/>
        </p:nvSpPr>
        <p:spPr>
          <a:xfrm>
            <a:off x="533400" y="304800"/>
            <a:ext cx="8153400" cy="830997"/>
          </a:xfrm>
          <a:prstGeom prst="rect">
            <a:avLst/>
          </a:prstGeom>
        </p:spPr>
        <p:txBody>
          <a:bodyPr wrap="square">
            <a:spAutoFit/>
          </a:bodyPr>
          <a:lstStyle/>
          <a:p>
            <a:pPr algn="ctr"/>
            <a:r>
              <a:rPr lang="en-US" sz="4800" b="1" dirty="0" smtClean="0">
                <a:latin typeface="DevLys 010" pitchFamily="2" charset="0"/>
              </a:rPr>
              <a:t>,</a:t>
            </a:r>
            <a:r>
              <a:rPr lang="en-US" sz="4800" b="1" dirty="0" err="1" smtClean="0">
                <a:latin typeface="DevLys 010" pitchFamily="2" charset="0"/>
              </a:rPr>
              <a:t>Mªsl</a:t>
            </a:r>
            <a:r>
              <a:rPr lang="en-US" sz="4800" b="1" dirty="0" smtClean="0">
                <a:latin typeface="DevLys 010" pitchFamily="2" charset="0"/>
              </a:rPr>
              <a:t> </a:t>
            </a:r>
            <a:r>
              <a:rPr lang="en-US" sz="4800" b="1" dirty="0" err="1" smtClean="0">
                <a:latin typeface="DevLys 010" pitchFamily="2" charset="0"/>
              </a:rPr>
              <a:t>VSx</a:t>
            </a:r>
            <a:endParaRPr lang="en-US" sz="48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609600" y="1798320"/>
          <a:ext cx="8077200" cy="4602480"/>
        </p:xfrm>
        <a:graphic>
          <a:graphicData uri="http://schemas.openxmlformats.org/drawingml/2006/table">
            <a:tbl>
              <a:tblPr firstRow="1" bandRow="1">
                <a:tableStyleId>{5C22544A-7EE6-4342-B048-85BDC9FD1C3A}</a:tableStyleId>
              </a:tblPr>
              <a:tblGrid>
                <a:gridCol w="533400"/>
                <a:gridCol w="4495800"/>
                <a:gridCol w="1676400"/>
                <a:gridCol w="1371600"/>
              </a:tblGrid>
              <a:tr h="710751">
                <a:tc>
                  <a:txBody>
                    <a:bodyPr/>
                    <a:lstStyle/>
                    <a:p>
                      <a:pPr algn="ctr"/>
                      <a:r>
                        <a:rPr lang="en-US" sz="2800" dirty="0" smtClean="0">
                          <a:solidFill>
                            <a:schemeClr val="tx1"/>
                          </a:solidFill>
                          <a:latin typeface="DevLys 010" pitchFamily="2" charset="0"/>
                        </a:rPr>
                        <a:t>Ø-</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DevLys 010" pitchFamily="2" charset="0"/>
                        </a:rPr>
                        <a:t>vofLFkfr</a:t>
                      </a:r>
                      <a:r>
                        <a:rPr lang="en-US" sz="2800" dirty="0" smtClean="0">
                          <a:solidFill>
                            <a:schemeClr val="tx1"/>
                          </a:solidFill>
                          <a:latin typeface="DevLys 010" pitchFamily="2" charset="0"/>
                        </a:rPr>
                        <a:t> </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solidFill>
                            <a:schemeClr val="tx1"/>
                          </a:solidFill>
                          <a:latin typeface="DevLys 010" pitchFamily="2" charset="0"/>
                        </a:rPr>
                        <a:t>mRrjnkf;Ro</a:t>
                      </a:r>
                      <a:r>
                        <a:rPr lang="en-US" sz="2800" baseline="0" dirty="0" smtClean="0">
                          <a:solidFill>
                            <a:schemeClr val="tx1"/>
                          </a:solidFill>
                          <a:latin typeface="DevLys 010" pitchFamily="2" charset="0"/>
                        </a:rPr>
                        <a:t> </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solidFill>
                            <a:schemeClr val="tx1"/>
                          </a:solidFill>
                          <a:latin typeface="DevLys 010" pitchFamily="2" charset="0"/>
                        </a:rPr>
                        <a:t>le; </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41849">
                <a:tc>
                  <a:txBody>
                    <a:bodyPr/>
                    <a:lstStyle/>
                    <a:p>
                      <a:pPr algn="ctr"/>
                      <a:r>
                        <a:rPr lang="en-US" sz="2800" dirty="0" smtClean="0">
                          <a:solidFill>
                            <a:schemeClr val="tx1"/>
                          </a:solidFill>
                          <a:latin typeface="DevLys 010" pitchFamily="2" charset="0"/>
                        </a:rPr>
                        <a:t>1-</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800" dirty="0" err="1" smtClean="0">
                          <a:latin typeface="DevLys 010" pitchFamily="2" charset="0"/>
                        </a:rPr>
                        <a:t>eri</a:t>
                      </a:r>
                      <a:r>
                        <a:rPr lang="en-US" sz="2800" dirty="0" smtClean="0">
                          <a:latin typeface="DevLys 010" pitchFamily="2" charset="0"/>
                        </a:rPr>
                        <a:t>=</a:t>
                      </a:r>
                      <a:r>
                        <a:rPr lang="en-US" sz="2800" baseline="0" dirty="0" smtClean="0">
                          <a:latin typeface="DevLys 010" pitchFamily="2" charset="0"/>
                        </a:rPr>
                        <a:t> </a:t>
                      </a:r>
                      <a:r>
                        <a:rPr lang="en-US" sz="2800" baseline="0" dirty="0" err="1" smtClean="0">
                          <a:latin typeface="DevLys 010" pitchFamily="2" charset="0"/>
                        </a:rPr>
                        <a:t>LØhu</a:t>
                      </a:r>
                      <a:r>
                        <a:rPr lang="en-US" sz="2800" baseline="0" dirty="0" smtClean="0">
                          <a:latin typeface="DevLys 010" pitchFamily="2" charset="0"/>
                        </a:rPr>
                        <a:t> </a:t>
                      </a:r>
                      <a:r>
                        <a:rPr lang="en-US" sz="2800" baseline="0" dirty="0" err="1" smtClean="0">
                          <a:latin typeface="DevLys 010" pitchFamily="2" charset="0"/>
                        </a:rPr>
                        <a:t>ij</a:t>
                      </a:r>
                      <a:r>
                        <a:rPr lang="en-US" sz="2800" baseline="0" dirty="0" smtClean="0">
                          <a:latin typeface="DevLys 010" pitchFamily="2" charset="0"/>
                        </a:rPr>
                        <a:t> /</a:t>
                      </a:r>
                      <a:r>
                        <a:rPr lang="en-US" sz="2800" baseline="0" dirty="0" err="1" smtClean="0">
                          <a:latin typeface="DevLys 010" pitchFamily="2" charset="0"/>
                        </a:rPr>
                        <a:t>kkxs</a:t>
                      </a:r>
                      <a:r>
                        <a:rPr lang="en-US" sz="2800" baseline="0" dirty="0" smtClean="0">
                          <a:latin typeface="DevLys 010" pitchFamily="2" charset="0"/>
                        </a:rPr>
                        <a:t> </a:t>
                      </a:r>
                      <a:r>
                        <a:rPr lang="en-US" sz="2800" baseline="0" dirty="0" err="1" smtClean="0">
                          <a:latin typeface="DevLys 010" pitchFamily="2" charset="0"/>
                        </a:rPr>
                        <a:t>ds</a:t>
                      </a:r>
                      <a:r>
                        <a:rPr lang="en-US" sz="2800" baseline="0" dirty="0" smtClean="0">
                          <a:latin typeface="DevLys 010" pitchFamily="2" charset="0"/>
                        </a:rPr>
                        <a:t> </a:t>
                      </a:r>
                      <a:r>
                        <a:rPr lang="en-US" sz="2800" baseline="0" dirty="0" err="1" smtClean="0">
                          <a:latin typeface="DevLys 010" pitchFamily="2" charset="0"/>
                        </a:rPr>
                        <a:t>lkFk</a:t>
                      </a:r>
                      <a:r>
                        <a:rPr lang="en-US" sz="2800" baseline="0" dirty="0" smtClean="0">
                          <a:latin typeface="DevLys 010" pitchFamily="2" charset="0"/>
                        </a:rPr>
                        <a:t> </a:t>
                      </a:r>
                      <a:r>
                        <a:rPr lang="en-US" sz="2800" baseline="0" dirty="0" err="1" smtClean="0">
                          <a:latin typeface="DevLys 010" pitchFamily="2" charset="0"/>
                        </a:rPr>
                        <a:t>vUnj</a:t>
                      </a:r>
                      <a:r>
                        <a:rPr lang="en-US" sz="2800" baseline="0" dirty="0" smtClean="0">
                          <a:latin typeface="DevLys 010" pitchFamily="2" charset="0"/>
                        </a:rPr>
                        <a:t> dh </a:t>
                      </a:r>
                      <a:r>
                        <a:rPr lang="en-US" sz="2800" baseline="0" dirty="0" err="1" smtClean="0">
                          <a:latin typeface="DevLys 010" pitchFamily="2" charset="0"/>
                        </a:rPr>
                        <a:t>vksj</a:t>
                      </a:r>
                      <a:endParaRPr lang="en-US" sz="2800" dirty="0">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algn="ctr"/>
                      <a:r>
                        <a:rPr lang="en-US" sz="2800" dirty="0" smtClean="0"/>
                        <a:t>RO</a:t>
                      </a:r>
                      <a:endParaRPr lang="en-US" sz="24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3">
                  <a:txBody>
                    <a:bodyPr/>
                    <a:lstStyle/>
                    <a:p>
                      <a:pPr algn="ctr"/>
                      <a:r>
                        <a:rPr lang="en-US" sz="2800" dirty="0" err="1" smtClean="0">
                          <a:solidFill>
                            <a:schemeClr val="tx1"/>
                          </a:solidFill>
                          <a:latin typeface="DevLys 010" pitchFamily="2" charset="0"/>
                        </a:rPr>
                        <a:t>deh'kfuax</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90600">
                <a:tc>
                  <a:txBody>
                    <a:bodyPr/>
                    <a:lstStyle/>
                    <a:p>
                      <a:pPr algn="ctr"/>
                      <a:r>
                        <a:rPr lang="en-US" sz="2800" dirty="0" smtClean="0">
                          <a:solidFill>
                            <a:schemeClr val="tx1"/>
                          </a:solidFill>
                          <a:latin typeface="DevLys 010" pitchFamily="2" charset="0"/>
                        </a:rPr>
                        <a:t>2-</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2800" dirty="0" err="1" smtClean="0">
                          <a:latin typeface="DevLys 010" pitchFamily="2" charset="0"/>
                        </a:rPr>
                        <a:t>cSysV</a:t>
                      </a:r>
                      <a:r>
                        <a:rPr lang="en-US" sz="2800" baseline="0" dirty="0" smtClean="0">
                          <a:latin typeface="DevLys 010" pitchFamily="2" charset="0"/>
                        </a:rPr>
                        <a:t> ;</a:t>
                      </a:r>
                      <a:r>
                        <a:rPr lang="en-US" sz="2800" baseline="0" dirty="0" err="1" smtClean="0">
                          <a:latin typeface="DevLys 010" pitchFamily="2" charset="0"/>
                        </a:rPr>
                        <a:t>wfuV</a:t>
                      </a:r>
                      <a:r>
                        <a:rPr lang="en-US" sz="2800" baseline="0" dirty="0" smtClean="0">
                          <a:latin typeface="DevLys 010" pitchFamily="2" charset="0"/>
                        </a:rPr>
                        <a:t> </a:t>
                      </a:r>
                      <a:r>
                        <a:rPr lang="en-US" sz="2800" baseline="0" dirty="0" err="1" smtClean="0">
                          <a:latin typeface="DevLys 010" pitchFamily="2" charset="0"/>
                        </a:rPr>
                        <a:t>ds</a:t>
                      </a:r>
                      <a:r>
                        <a:rPr lang="en-US" sz="2800" baseline="0" dirty="0" smtClean="0">
                          <a:latin typeface="DevLys 010" pitchFamily="2" charset="0"/>
                        </a:rPr>
                        <a:t> </a:t>
                      </a:r>
                      <a:r>
                        <a:rPr lang="en-US" sz="2800" baseline="0" dirty="0" err="1" smtClean="0">
                          <a:latin typeface="DevLys 010" pitchFamily="2" charset="0"/>
                        </a:rPr>
                        <a:t>Åij</a:t>
                      </a:r>
                      <a:r>
                        <a:rPr lang="en-US" sz="2800" baseline="0" dirty="0" smtClean="0">
                          <a:latin typeface="DevLys 010" pitchFamily="2" charset="0"/>
                        </a:rPr>
                        <a:t> dh </a:t>
                      </a:r>
                      <a:r>
                        <a:rPr lang="en-US" sz="2800" baseline="0" dirty="0" err="1" smtClean="0">
                          <a:latin typeface="DevLys 010" pitchFamily="2" charset="0"/>
                        </a:rPr>
                        <a:t>flVduh</a:t>
                      </a:r>
                      <a:r>
                        <a:rPr lang="en-US" sz="2800" baseline="0" dirty="0" smtClean="0">
                          <a:latin typeface="DevLys 010" pitchFamily="2" charset="0"/>
                        </a:rPr>
                        <a:t> </a:t>
                      </a:r>
                      <a:r>
                        <a:rPr lang="en-US" sz="2800" baseline="0" dirty="0" err="1" smtClean="0">
                          <a:latin typeface="DevLys 010" pitchFamily="2" charset="0"/>
                        </a:rPr>
                        <a:t>ij</a:t>
                      </a:r>
                      <a:r>
                        <a:rPr lang="en-US" sz="2800" baseline="0" dirty="0" smtClean="0">
                          <a:latin typeface="DevLys 010" pitchFamily="2" charset="0"/>
                        </a:rPr>
                        <a:t> </a:t>
                      </a:r>
                      <a:endParaRPr lang="en-US" sz="2800" dirty="0">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smtClean="0">
                        <a:solidFill>
                          <a:schemeClr val="tx1"/>
                        </a:solidFill>
                        <a:latin typeface="DevLys 01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14400">
                <a:tc>
                  <a:txBody>
                    <a:bodyPr/>
                    <a:lstStyle/>
                    <a:p>
                      <a:pPr algn="ctr"/>
                      <a:r>
                        <a:rPr lang="en-US" sz="2800" dirty="0" smtClean="0">
                          <a:solidFill>
                            <a:schemeClr val="tx1"/>
                          </a:solidFill>
                          <a:latin typeface="DevLys 010" pitchFamily="2" charset="0"/>
                        </a:rPr>
                        <a:t>3-</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err="1" smtClean="0">
                          <a:latin typeface="DevLys 010" pitchFamily="2" charset="0"/>
                        </a:rPr>
                        <a:t>cSysV</a:t>
                      </a:r>
                      <a:r>
                        <a:rPr lang="en-US" sz="2800" baseline="0" dirty="0" smtClean="0">
                          <a:latin typeface="DevLys 010" pitchFamily="2" charset="0"/>
                        </a:rPr>
                        <a:t> ;</a:t>
                      </a:r>
                      <a:r>
                        <a:rPr lang="en-US" sz="2800" baseline="0" dirty="0" err="1" smtClean="0">
                          <a:latin typeface="DevLys 010" pitchFamily="2" charset="0"/>
                        </a:rPr>
                        <a:t>wfuV</a:t>
                      </a:r>
                      <a:r>
                        <a:rPr lang="en-US" sz="2800" baseline="0" dirty="0" smtClean="0">
                          <a:latin typeface="DevLys 010" pitchFamily="2" charset="0"/>
                        </a:rPr>
                        <a:t> </a:t>
                      </a:r>
                      <a:r>
                        <a:rPr lang="en-US" sz="2800" baseline="0" dirty="0" err="1" smtClean="0">
                          <a:latin typeface="DevLys 010" pitchFamily="2" charset="0"/>
                        </a:rPr>
                        <a:t>ds</a:t>
                      </a:r>
                      <a:r>
                        <a:rPr lang="en-US" sz="2800" baseline="0" dirty="0" smtClean="0">
                          <a:latin typeface="DevLys 010" pitchFamily="2" charset="0"/>
                        </a:rPr>
                        <a:t> </a:t>
                      </a:r>
                      <a:r>
                        <a:rPr lang="en-US" sz="2800" baseline="0" dirty="0" err="1" smtClean="0">
                          <a:latin typeface="DevLys 010" pitchFamily="2" charset="0"/>
                        </a:rPr>
                        <a:t>uhps</a:t>
                      </a:r>
                      <a:r>
                        <a:rPr lang="en-US" sz="2800" baseline="0" dirty="0" smtClean="0">
                          <a:latin typeface="DevLys 010" pitchFamily="2" charset="0"/>
                        </a:rPr>
                        <a:t> dh </a:t>
                      </a:r>
                      <a:r>
                        <a:rPr lang="en-US" sz="2800" baseline="0" dirty="0" err="1" smtClean="0">
                          <a:latin typeface="DevLys 010" pitchFamily="2" charset="0"/>
                        </a:rPr>
                        <a:t>flVduh</a:t>
                      </a:r>
                      <a:r>
                        <a:rPr lang="en-US" sz="2800" baseline="0" dirty="0" smtClean="0">
                          <a:latin typeface="DevLys 010" pitchFamily="2" charset="0"/>
                        </a:rPr>
                        <a:t> </a:t>
                      </a:r>
                      <a:r>
                        <a:rPr lang="en-US" sz="2800" baseline="0" dirty="0" err="1" smtClean="0">
                          <a:latin typeface="DevLys 010" pitchFamily="2" charset="0"/>
                        </a:rPr>
                        <a:t>ij</a:t>
                      </a:r>
                      <a:r>
                        <a:rPr lang="en-US" sz="2800" baseline="0" dirty="0" smtClean="0">
                          <a:latin typeface="DevLys 010" pitchFamily="2" charset="0"/>
                        </a:rPr>
                        <a:t> </a:t>
                      </a:r>
                      <a:endParaRPr lang="en-US" sz="2800" dirty="0" smtClean="0">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smtClean="0">
                        <a:solidFill>
                          <a:schemeClr val="tx1"/>
                        </a:solidFill>
                        <a:latin typeface="DevLys 010" pitchFamily="2"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914400">
                <a:tc>
                  <a:txBody>
                    <a:bodyPr/>
                    <a:lstStyle/>
                    <a:p>
                      <a:pPr algn="ctr"/>
                      <a:r>
                        <a:rPr lang="en-US" sz="2800" dirty="0" smtClean="0">
                          <a:solidFill>
                            <a:schemeClr val="tx1"/>
                          </a:solidFill>
                          <a:latin typeface="DevLys 010" pitchFamily="2" charset="0"/>
                        </a:rPr>
                        <a:t>4-</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dirty="0" err="1" smtClean="0">
                          <a:solidFill>
                            <a:schemeClr val="tx1"/>
                          </a:solidFill>
                          <a:latin typeface="DevLys 010" pitchFamily="2" charset="0"/>
                        </a:rPr>
                        <a:t>dSfjax</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dSl</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ds</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nk;h</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vksj</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ck;h</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vksj</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kern="1200" dirty="0" smtClean="0">
                          <a:solidFill>
                            <a:schemeClr val="dk1"/>
                          </a:solidFill>
                          <a:latin typeface="+mn-lt"/>
                          <a:ea typeface="+mn-ea"/>
                          <a:cs typeface="+mn-cs"/>
                        </a:rPr>
                        <a:t>PO</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dirty="0" smtClean="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DevLys 010" pitchFamily="2" charset="0"/>
                        </a:rPr>
                        <a:t>ernku</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lekfIr</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0" name="Title 1"/>
          <p:cNvSpPr txBox="1">
            <a:spLocks/>
          </p:cNvSpPr>
          <p:nvPr/>
        </p:nvSpPr>
        <p:spPr>
          <a:xfrm>
            <a:off x="381000" y="838200"/>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000" b="1" i="0" u="none" strike="noStrike" kern="1200" cap="none" spc="0" normalizeH="0" baseline="0" noProof="0" dirty="0" err="1" smtClean="0">
                <a:ln>
                  <a:noFill/>
                </a:ln>
                <a:solidFill>
                  <a:schemeClr val="tx1"/>
                </a:solidFill>
                <a:effectLst/>
                <a:uLnTx/>
                <a:uFillTx/>
                <a:latin typeface="DevLys 010" pitchFamily="2" charset="0"/>
                <a:ea typeface="+mj-ea"/>
                <a:cs typeface="+mj-cs"/>
              </a:rPr>
              <a:t>cSysV</a:t>
            </a:r>
            <a: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r>
              <a:rPr kumimoji="0" lang="en-US" sz="4000" b="1" i="0" u="none" strike="noStrike" kern="1200" cap="none" spc="0" normalizeH="0" baseline="0" noProof="0" dirty="0" err="1" smtClean="0">
                <a:ln>
                  <a:noFill/>
                </a:ln>
                <a:solidFill>
                  <a:schemeClr val="tx1"/>
                </a:solidFill>
                <a:effectLst/>
                <a:uLnTx/>
                <a:uFillTx/>
                <a:latin typeface="DevLys 010" pitchFamily="2" charset="0"/>
                <a:ea typeface="+mj-ea"/>
                <a:cs typeface="+mj-cs"/>
              </a:rPr>
              <a:t>wfuV</a:t>
            </a:r>
            <a: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0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
        <p:nvSpPr>
          <p:cNvPr id="12" name="Rectangle 11"/>
          <p:cNvSpPr/>
          <p:nvPr/>
        </p:nvSpPr>
        <p:spPr>
          <a:xfrm>
            <a:off x="533400" y="304800"/>
            <a:ext cx="8153400" cy="830997"/>
          </a:xfrm>
          <a:prstGeom prst="rect">
            <a:avLst/>
          </a:prstGeom>
        </p:spPr>
        <p:txBody>
          <a:bodyPr wrap="square">
            <a:spAutoFit/>
          </a:bodyPr>
          <a:lstStyle/>
          <a:p>
            <a:pPr algn="ctr"/>
            <a:r>
              <a:rPr lang="en-US" sz="4800" b="1" dirty="0" smtClean="0">
                <a:latin typeface="DevLys 010" pitchFamily="2" charset="0"/>
              </a:rPr>
              <a:t>,</a:t>
            </a:r>
            <a:r>
              <a:rPr lang="en-US" sz="4800" b="1" dirty="0" err="1" smtClean="0">
                <a:latin typeface="DevLys 010" pitchFamily="2" charset="0"/>
              </a:rPr>
              <a:t>Mªsl</a:t>
            </a:r>
            <a:r>
              <a:rPr lang="en-US" sz="4800" b="1" dirty="0" smtClean="0">
                <a:latin typeface="DevLys 010" pitchFamily="2" charset="0"/>
              </a:rPr>
              <a:t> </a:t>
            </a:r>
            <a:r>
              <a:rPr lang="en-US" sz="4800" b="1" dirty="0" err="1" smtClean="0">
                <a:latin typeface="DevLys 010" pitchFamily="2" charset="0"/>
              </a:rPr>
              <a:t>VSx</a:t>
            </a:r>
            <a:endParaRPr lang="en-US" sz="48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457200" y="2057400"/>
          <a:ext cx="8229600" cy="3962400"/>
        </p:xfrm>
        <a:graphic>
          <a:graphicData uri="http://schemas.openxmlformats.org/drawingml/2006/table">
            <a:tbl>
              <a:tblPr firstRow="1" bandRow="1">
                <a:tableStyleId>{5C22544A-7EE6-4342-B048-85BDC9FD1C3A}</a:tableStyleId>
              </a:tblPr>
              <a:tblGrid>
                <a:gridCol w="533400"/>
                <a:gridCol w="2514600"/>
                <a:gridCol w="2286000"/>
                <a:gridCol w="1676400"/>
                <a:gridCol w="1219200"/>
              </a:tblGrid>
              <a:tr h="609600">
                <a:tc>
                  <a:txBody>
                    <a:bodyPr/>
                    <a:lstStyle/>
                    <a:p>
                      <a:pPr algn="ctr"/>
                      <a:r>
                        <a:rPr lang="en-US" sz="2800" dirty="0" smtClean="0">
                          <a:solidFill>
                            <a:schemeClr val="tx1"/>
                          </a:solidFill>
                          <a:latin typeface="DevLys 010" pitchFamily="2" charset="0"/>
                        </a:rPr>
                        <a:t>Ø-</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DevLys 010" pitchFamily="2" charset="0"/>
                        </a:rPr>
                        <a:t>lhy</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dk</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izdkj</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DevLys 010" pitchFamily="2" charset="0"/>
                        </a:rPr>
                        <a:t>vofLFkfr</a:t>
                      </a:r>
                      <a:r>
                        <a:rPr lang="en-US" sz="2800" dirty="0" smtClean="0">
                          <a:solidFill>
                            <a:schemeClr val="tx1"/>
                          </a:solidFill>
                          <a:latin typeface="DevLys 010" pitchFamily="2" charset="0"/>
                        </a:rPr>
                        <a:t> </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solidFill>
                            <a:schemeClr val="tx1"/>
                          </a:solidFill>
                          <a:latin typeface="DevLys 010" pitchFamily="2" charset="0"/>
                        </a:rPr>
                        <a:t>mRrjnkf;Ro</a:t>
                      </a:r>
                      <a:r>
                        <a:rPr lang="en-US" sz="2800" baseline="0" dirty="0" smtClean="0">
                          <a:solidFill>
                            <a:schemeClr val="tx1"/>
                          </a:solidFill>
                          <a:latin typeface="DevLys 010" pitchFamily="2" charset="0"/>
                        </a:rPr>
                        <a:t> </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solidFill>
                            <a:schemeClr val="tx1"/>
                          </a:solidFill>
                          <a:latin typeface="DevLys 010" pitchFamily="2" charset="0"/>
                        </a:rPr>
                        <a:t>le;</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66800">
                <a:tc>
                  <a:txBody>
                    <a:bodyPr/>
                    <a:lstStyle/>
                    <a:p>
                      <a:pPr algn="ctr"/>
                      <a:r>
                        <a:rPr lang="en-US" sz="2800" dirty="0" smtClean="0">
                          <a:solidFill>
                            <a:schemeClr val="tx1"/>
                          </a:solidFill>
                          <a:latin typeface="DevLys 010" pitchFamily="2" charset="0"/>
                        </a:rPr>
                        <a:t>1-</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DevLys 010" pitchFamily="2" charset="0"/>
                        </a:rPr>
                        <a:t>cSaxuh</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lhy</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dirty="0" err="1" smtClean="0">
                          <a:solidFill>
                            <a:schemeClr val="tx1"/>
                          </a:solidFill>
                          <a:latin typeface="DevLys 010" pitchFamily="2" charset="0"/>
                        </a:rPr>
                        <a:t>dUVªksy</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wfuV</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ds</a:t>
                      </a:r>
                      <a:r>
                        <a:rPr lang="en-US" sz="2800" baseline="0" dirty="0" smtClean="0">
                          <a:solidFill>
                            <a:schemeClr val="tx1"/>
                          </a:solidFill>
                          <a:latin typeface="DevLys 010" pitchFamily="2" charset="0"/>
                        </a:rPr>
                        <a:t> e/; </a:t>
                      </a:r>
                      <a:r>
                        <a:rPr lang="en-US" sz="2800" baseline="0" dirty="0" err="1" smtClean="0">
                          <a:solidFill>
                            <a:schemeClr val="tx1"/>
                          </a:solidFill>
                          <a:latin typeface="DevLys 010" pitchFamily="2" charset="0"/>
                        </a:rPr>
                        <a:t>Hkkx</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ij</a:t>
                      </a:r>
                      <a:r>
                        <a:rPr lang="en-US" sz="2800" baseline="0" dirty="0" smtClean="0">
                          <a:solidFill>
                            <a:schemeClr val="tx1"/>
                          </a:solidFill>
                          <a:latin typeface="DevLys 010" pitchFamily="2" charset="0"/>
                        </a:rPr>
                        <a:t> </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t>DEO</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t>FLC</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066800">
                <a:tc>
                  <a:txBody>
                    <a:bodyPr/>
                    <a:lstStyle/>
                    <a:p>
                      <a:pPr algn="ctr"/>
                      <a:r>
                        <a:rPr lang="en-US" sz="2800" dirty="0" smtClean="0">
                          <a:solidFill>
                            <a:schemeClr val="tx1"/>
                          </a:solidFill>
                          <a:latin typeface="DevLys 010" pitchFamily="2" charset="0"/>
                        </a:rPr>
                        <a:t>2-</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DevLys 010" pitchFamily="2" charset="0"/>
                        </a:rPr>
                        <a:t>gjh</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i</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eqnzk</a:t>
                      </a:r>
                      <a:r>
                        <a:rPr lang="en-US" sz="2800" dirty="0" smtClean="0">
                          <a:solidFill>
                            <a:schemeClr val="tx1"/>
                          </a:solidFill>
                          <a:latin typeface="DevLys 010" pitchFamily="2" charset="0"/>
                        </a:rPr>
                        <a:t> </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dirty="0" err="1" smtClean="0">
                          <a:solidFill>
                            <a:schemeClr val="tx1"/>
                          </a:solidFill>
                          <a:latin typeface="DevLys 010" pitchFamily="2" charset="0"/>
                        </a:rPr>
                        <a:t>fjtYV</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lsD'ku</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ij</a:t>
                      </a:r>
                      <a:r>
                        <a:rPr lang="en-US" sz="2800" dirty="0" smtClean="0">
                          <a:solidFill>
                            <a:schemeClr val="tx1"/>
                          </a:solidFill>
                          <a:latin typeface="DevLys 010" pitchFamily="2" charset="0"/>
                        </a:rPr>
                        <a:t> </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t>PO</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DevLys 010" pitchFamily="2" charset="0"/>
                        </a:rPr>
                        <a:t>ekWdiksy</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219200">
                <a:tc>
                  <a:txBody>
                    <a:bodyPr/>
                    <a:lstStyle/>
                    <a:p>
                      <a:pPr algn="ctr"/>
                      <a:r>
                        <a:rPr lang="en-US" sz="2800" dirty="0" smtClean="0">
                          <a:solidFill>
                            <a:schemeClr val="tx1"/>
                          </a:solidFill>
                          <a:latin typeface="DevLys 010" pitchFamily="2" charset="0"/>
                        </a:rPr>
                        <a:t>3-</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solidFill>
                            <a:schemeClr val="tx1"/>
                          </a:solidFill>
                          <a:latin typeface="DevLys 010" pitchFamily="2" charset="0"/>
                        </a:rPr>
                        <a:t>,</a:t>
                      </a:r>
                      <a:r>
                        <a:rPr lang="en-US" sz="2800" dirty="0" err="1" smtClean="0">
                          <a:solidFill>
                            <a:schemeClr val="tx1"/>
                          </a:solidFill>
                          <a:latin typeface="DevLys 010" pitchFamily="2" charset="0"/>
                        </a:rPr>
                        <a:t>chlhMh</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fLVªi</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lhy</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dirty="0" err="1" smtClean="0">
                          <a:solidFill>
                            <a:schemeClr val="tx1"/>
                          </a:solidFill>
                          <a:latin typeface="DevLys 010" pitchFamily="2" charset="0"/>
                        </a:rPr>
                        <a:t>fjtYV</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lsD'ku</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ds</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ckg</a:t>
                      </a:r>
                      <a:r>
                        <a:rPr lang="en-US" sz="2800" dirty="0" smtClean="0">
                          <a:solidFill>
                            <a:schemeClr val="tx1"/>
                          </a:solidFill>
                          <a:latin typeface="DevLys 010" pitchFamily="2" charset="0"/>
                        </a:rPr>
                        <a:t>~;</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Hkkx</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ij</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t>PO</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DevLys 010" pitchFamily="2" charset="0"/>
                        </a:rPr>
                        <a:t>ekWdiksy</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0" name="Title 1"/>
          <p:cNvSpPr txBox="1">
            <a:spLocks/>
          </p:cNvSpPr>
          <p:nvPr/>
        </p:nvSpPr>
        <p:spPr>
          <a:xfrm>
            <a:off x="381000" y="838200"/>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err="1" smtClean="0">
                <a:ln>
                  <a:noFill/>
                </a:ln>
                <a:solidFill>
                  <a:schemeClr val="tx1"/>
                </a:solidFill>
                <a:effectLst/>
                <a:uLnTx/>
                <a:uFillTx/>
                <a:latin typeface="DevLys 010" pitchFamily="2" charset="0"/>
                <a:ea typeface="+mj-ea"/>
                <a:cs typeface="+mj-cs"/>
              </a:rPr>
              <a:t>daVªksy</a:t>
            </a: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r>
              <a:rPr kumimoji="0" lang="en-US" sz="4400" b="1" i="0" u="none" strike="noStrike" kern="1200" cap="none" spc="0" normalizeH="0" baseline="0" noProof="0" dirty="0" err="1" smtClean="0">
                <a:ln>
                  <a:noFill/>
                </a:ln>
                <a:solidFill>
                  <a:schemeClr val="tx1"/>
                </a:solidFill>
                <a:effectLst/>
                <a:uLnTx/>
                <a:uFillTx/>
                <a:latin typeface="DevLys 010" pitchFamily="2" charset="0"/>
                <a:ea typeface="+mj-ea"/>
                <a:cs typeface="+mj-cs"/>
              </a:rPr>
              <a:t>wfuV</a:t>
            </a: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
        <p:nvSpPr>
          <p:cNvPr id="12" name="Rectangle 11"/>
          <p:cNvSpPr/>
          <p:nvPr/>
        </p:nvSpPr>
        <p:spPr>
          <a:xfrm>
            <a:off x="533400" y="304800"/>
            <a:ext cx="8153400" cy="923330"/>
          </a:xfrm>
          <a:prstGeom prst="rect">
            <a:avLst/>
          </a:prstGeom>
        </p:spPr>
        <p:txBody>
          <a:bodyPr wrap="square">
            <a:spAutoFit/>
          </a:bodyPr>
          <a:lstStyle/>
          <a:p>
            <a:pPr algn="ctr"/>
            <a:r>
              <a:rPr lang="en-US" sz="5400" b="1" dirty="0" err="1" smtClean="0">
                <a:latin typeface="DevLys 010" pitchFamily="2" charset="0"/>
              </a:rPr>
              <a:t>lhy</a:t>
            </a:r>
            <a:endParaRPr lang="en-US" sz="5400" b="1" dirty="0" smtClean="0">
              <a:latin typeface="DevLys 010" pitchFamily="2"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609600" y="2743200"/>
          <a:ext cx="8077198" cy="1676400"/>
        </p:xfrm>
        <a:graphic>
          <a:graphicData uri="http://schemas.openxmlformats.org/drawingml/2006/table">
            <a:tbl>
              <a:tblPr firstRow="1" bandRow="1">
                <a:tableStyleId>{5C22544A-7EE6-4342-B048-85BDC9FD1C3A}</a:tableStyleId>
              </a:tblPr>
              <a:tblGrid>
                <a:gridCol w="759062"/>
                <a:gridCol w="1984138"/>
                <a:gridCol w="2209800"/>
                <a:gridCol w="1600200"/>
                <a:gridCol w="1523998"/>
              </a:tblGrid>
              <a:tr h="533400">
                <a:tc>
                  <a:txBody>
                    <a:bodyPr/>
                    <a:lstStyle/>
                    <a:p>
                      <a:pPr algn="ctr"/>
                      <a:r>
                        <a:rPr lang="en-US" sz="2800" dirty="0" smtClean="0">
                          <a:solidFill>
                            <a:schemeClr val="tx1"/>
                          </a:solidFill>
                          <a:latin typeface="DevLys 010" pitchFamily="2" charset="0"/>
                        </a:rPr>
                        <a:t>Ø-</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DevLys 010" pitchFamily="2" charset="0"/>
                        </a:rPr>
                        <a:t>lhy</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dk</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izdkj</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DevLys 010" pitchFamily="2" charset="0"/>
                        </a:rPr>
                        <a:t>vofLFkfr</a:t>
                      </a:r>
                      <a:r>
                        <a:rPr lang="en-US" sz="2800" dirty="0" smtClean="0">
                          <a:solidFill>
                            <a:schemeClr val="tx1"/>
                          </a:solidFill>
                          <a:latin typeface="DevLys 010" pitchFamily="2" charset="0"/>
                        </a:rPr>
                        <a:t> </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solidFill>
                            <a:schemeClr val="tx1"/>
                          </a:solidFill>
                          <a:latin typeface="DevLys 010" pitchFamily="2" charset="0"/>
                        </a:rPr>
                        <a:t>mRrjnkf;Ro</a:t>
                      </a:r>
                      <a:r>
                        <a:rPr lang="en-US" sz="2800" baseline="0" dirty="0" smtClean="0">
                          <a:solidFill>
                            <a:schemeClr val="tx1"/>
                          </a:solidFill>
                          <a:latin typeface="DevLys 010" pitchFamily="2" charset="0"/>
                        </a:rPr>
                        <a:t> </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solidFill>
                            <a:schemeClr val="tx1"/>
                          </a:solidFill>
                          <a:latin typeface="DevLys 010" pitchFamily="2" charset="0"/>
                        </a:rPr>
                        <a:t>le;</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43000">
                <a:tc>
                  <a:txBody>
                    <a:bodyPr/>
                    <a:lstStyle/>
                    <a:p>
                      <a:pPr algn="ctr"/>
                      <a:r>
                        <a:rPr lang="en-US" sz="2800" dirty="0" smtClean="0">
                          <a:solidFill>
                            <a:schemeClr val="tx1"/>
                          </a:solidFill>
                          <a:latin typeface="DevLys 010" pitchFamily="2" charset="0"/>
                        </a:rPr>
                        <a:t>1-</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DevLys 010" pitchFamily="2" charset="0"/>
                        </a:rPr>
                        <a:t>Hkwjh</a:t>
                      </a:r>
                      <a:r>
                        <a:rPr lang="en-US" sz="2800" dirty="0" smtClean="0">
                          <a:solidFill>
                            <a:schemeClr val="tx1"/>
                          </a:solidFill>
                          <a:latin typeface="DevLys 010" pitchFamily="2" charset="0"/>
                        </a:rPr>
                        <a:t> </a:t>
                      </a:r>
                      <a:r>
                        <a:rPr lang="en-US" sz="2800" dirty="0" err="1" smtClean="0">
                          <a:solidFill>
                            <a:schemeClr val="tx1"/>
                          </a:solidFill>
                          <a:latin typeface="DevLys 010" pitchFamily="2" charset="0"/>
                        </a:rPr>
                        <a:t>lhy</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2800" dirty="0" err="1" smtClean="0">
                          <a:solidFill>
                            <a:schemeClr val="tx1"/>
                          </a:solidFill>
                          <a:latin typeface="DevLys 010" pitchFamily="2" charset="0"/>
                        </a:rPr>
                        <a:t>cSysV</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wfuV</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ds</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fupys</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Hkkx</a:t>
                      </a:r>
                      <a:r>
                        <a:rPr lang="en-US" sz="2800" baseline="0" dirty="0" smtClean="0">
                          <a:solidFill>
                            <a:schemeClr val="tx1"/>
                          </a:solidFill>
                          <a:latin typeface="DevLys 010" pitchFamily="2" charset="0"/>
                        </a:rPr>
                        <a:t> </a:t>
                      </a:r>
                      <a:r>
                        <a:rPr lang="en-US" sz="2800" baseline="0" dirty="0" err="1" smtClean="0">
                          <a:solidFill>
                            <a:schemeClr val="tx1"/>
                          </a:solidFill>
                          <a:latin typeface="DevLys 010" pitchFamily="2" charset="0"/>
                        </a:rPr>
                        <a:t>ij</a:t>
                      </a:r>
                      <a:r>
                        <a:rPr lang="en-US" sz="2800" baseline="0" dirty="0" smtClean="0">
                          <a:solidFill>
                            <a:schemeClr val="tx1"/>
                          </a:solidFill>
                          <a:latin typeface="DevLys 010" pitchFamily="2" charset="0"/>
                        </a:rPr>
                        <a:t> </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smtClean="0"/>
                        <a:t>RO</a:t>
                      </a:r>
                      <a:endParaRPr lang="en-US" sz="2800"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2800" dirty="0" err="1" smtClean="0">
                          <a:solidFill>
                            <a:schemeClr val="tx1"/>
                          </a:solidFill>
                          <a:latin typeface="DevLys 010" pitchFamily="2" charset="0"/>
                        </a:rPr>
                        <a:t>deh'kfuax</a:t>
                      </a:r>
                      <a:endParaRPr lang="en-US" sz="2800" dirty="0">
                        <a:solidFill>
                          <a:schemeClr val="tx1"/>
                        </a:solidFill>
                        <a:latin typeface="DevLys 010" pitchFamily="2"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10" name="Title 1"/>
          <p:cNvSpPr txBox="1">
            <a:spLocks/>
          </p:cNvSpPr>
          <p:nvPr/>
        </p:nvSpPr>
        <p:spPr>
          <a:xfrm>
            <a:off x="381000" y="1447800"/>
            <a:ext cx="8229600" cy="11430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err="1" smtClean="0">
                <a:ln>
                  <a:noFill/>
                </a:ln>
                <a:solidFill>
                  <a:schemeClr val="tx1"/>
                </a:solidFill>
                <a:effectLst/>
                <a:uLnTx/>
                <a:uFillTx/>
                <a:latin typeface="DevLys 010" pitchFamily="2" charset="0"/>
                <a:ea typeface="+mj-ea"/>
                <a:cs typeface="+mj-cs"/>
              </a:rPr>
              <a:t>cSysV</a:t>
            </a: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r>
              <a:rPr kumimoji="0" lang="en-US" sz="4400" b="1" i="0" u="none" strike="noStrike" kern="1200" cap="none" spc="0" normalizeH="0" baseline="0" noProof="0" dirty="0" err="1" smtClean="0">
                <a:ln>
                  <a:noFill/>
                </a:ln>
                <a:solidFill>
                  <a:schemeClr val="tx1"/>
                </a:solidFill>
                <a:effectLst/>
                <a:uLnTx/>
                <a:uFillTx/>
                <a:latin typeface="DevLys 010" pitchFamily="2" charset="0"/>
                <a:ea typeface="+mj-ea"/>
                <a:cs typeface="+mj-cs"/>
              </a:rPr>
              <a:t>wfuV</a:t>
            </a: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
        <p:nvSpPr>
          <p:cNvPr id="12" name="Rectangle 11"/>
          <p:cNvSpPr/>
          <p:nvPr/>
        </p:nvSpPr>
        <p:spPr>
          <a:xfrm>
            <a:off x="533400" y="676870"/>
            <a:ext cx="8153400" cy="923330"/>
          </a:xfrm>
          <a:prstGeom prst="rect">
            <a:avLst/>
          </a:prstGeom>
        </p:spPr>
        <p:txBody>
          <a:bodyPr wrap="square">
            <a:spAutoFit/>
          </a:bodyPr>
          <a:lstStyle/>
          <a:p>
            <a:pPr algn="ctr"/>
            <a:r>
              <a:rPr lang="en-US" sz="5400" b="1" dirty="0" err="1" smtClean="0">
                <a:latin typeface="DevLys 010" pitchFamily="2" charset="0"/>
              </a:rPr>
              <a:t>lhy</a:t>
            </a:r>
            <a:endParaRPr lang="en-US" sz="5400" b="1" dirty="0" smtClean="0">
              <a:latin typeface="DevLys 010" pitchFamily="2"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b="1" dirty="0" err="1" smtClean="0">
                <a:latin typeface="DevLys 010" pitchFamily="2" charset="0"/>
              </a:rPr>
              <a:t>egRoiw.kZ</a:t>
            </a:r>
            <a:r>
              <a:rPr lang="en-US" b="1" dirty="0" smtClean="0">
                <a:latin typeface="DevLys 010" pitchFamily="2" charset="0"/>
              </a:rPr>
              <a:t> </a:t>
            </a:r>
            <a:r>
              <a:rPr lang="en-US" b="1" dirty="0" err="1" smtClean="0">
                <a:latin typeface="DevLys 010" pitchFamily="2" charset="0"/>
              </a:rPr>
              <a:t>fMLIys</a:t>
            </a:r>
            <a:r>
              <a:rPr lang="en-US" b="1" dirty="0" smtClean="0">
                <a:latin typeface="DevLys 010" pitchFamily="2" charset="0"/>
              </a:rPr>
              <a:t> </a:t>
            </a:r>
            <a:r>
              <a:rPr lang="en-US" b="1" dirty="0" err="1" smtClean="0">
                <a:latin typeface="DevLys 010" pitchFamily="2" charset="0"/>
              </a:rPr>
              <a:t>vkSj</a:t>
            </a:r>
            <a:r>
              <a:rPr lang="en-US" b="1" dirty="0" smtClean="0">
                <a:latin typeface="DevLys 010" pitchFamily="2" charset="0"/>
              </a:rPr>
              <a:t> </a:t>
            </a:r>
            <a:r>
              <a:rPr lang="en-US" b="1" dirty="0" err="1" smtClean="0">
                <a:latin typeface="DevLys 010" pitchFamily="2" charset="0"/>
              </a:rPr>
              <a:t>vFkZ</a:t>
            </a:r>
            <a:r>
              <a:rPr lang="en-US" b="1" dirty="0" smtClean="0">
                <a:latin typeface="DevLys 010" pitchFamily="2" charset="0"/>
              </a:rPr>
              <a:t> </a:t>
            </a:r>
            <a:endParaRPr lang="en-US" b="1" dirty="0">
              <a:latin typeface="DevLys 010" pitchFamily="2" charset="0"/>
            </a:endParaRPr>
          </a:p>
        </p:txBody>
      </p:sp>
      <p:graphicFrame>
        <p:nvGraphicFramePr>
          <p:cNvPr id="4" name="Table 3"/>
          <p:cNvGraphicFramePr>
            <a:graphicFrameLocks noGrp="1"/>
          </p:cNvGraphicFramePr>
          <p:nvPr/>
        </p:nvGraphicFramePr>
        <p:xfrm>
          <a:off x="228600" y="1615440"/>
          <a:ext cx="8686800" cy="4876800"/>
        </p:xfrm>
        <a:graphic>
          <a:graphicData uri="http://schemas.openxmlformats.org/drawingml/2006/table">
            <a:tbl>
              <a:tblPr firstRow="1" bandRow="1">
                <a:tableStyleId>{5C22544A-7EE6-4342-B048-85BDC9FD1C3A}</a:tableStyleId>
              </a:tblPr>
              <a:tblGrid>
                <a:gridCol w="8686800"/>
              </a:tblGrid>
              <a:tr h="2514600">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r>
                        <a:rPr lang="en-US" sz="3200" b="1" u="sng" dirty="0" smtClean="0">
                          <a:solidFill>
                            <a:schemeClr val="tx1"/>
                          </a:solidFill>
                          <a:latin typeface="Times New Roman" pitchFamily="18" charset="0"/>
                          <a:cs typeface="Times New Roman" pitchFamily="18" charset="0"/>
                        </a:rPr>
                        <a:t>Link Error-1</a:t>
                      </a:r>
                    </a:p>
                    <a:p>
                      <a:pPr algn="just"/>
                      <a:r>
                        <a:rPr lang="en-US" sz="3600" b="0" dirty="0" smtClean="0">
                          <a:solidFill>
                            <a:schemeClr val="tx1"/>
                          </a:solidFill>
                          <a:latin typeface="DevLys 010" pitchFamily="2" charset="0"/>
                        </a:rPr>
                        <a:t>	</a:t>
                      </a:r>
                      <a:r>
                        <a:rPr lang="en-US" sz="3600" b="0" dirty="0" err="1" smtClean="0">
                          <a:solidFill>
                            <a:schemeClr val="tx1"/>
                          </a:solidFill>
                          <a:latin typeface="DevLys 010" pitchFamily="2" charset="0"/>
                        </a:rPr>
                        <a:t>tc</a:t>
                      </a:r>
                      <a:r>
                        <a:rPr lang="en-US" sz="3600" b="0" dirty="0" smtClean="0">
                          <a:solidFill>
                            <a:schemeClr val="tx1"/>
                          </a:solidFill>
                          <a:latin typeface="DevLys 010" pitchFamily="2" charset="0"/>
                        </a:rPr>
                        <a:t> </a:t>
                      </a:r>
                      <a:r>
                        <a:rPr lang="en-US" sz="3600" b="0" dirty="0" err="1" smtClean="0">
                          <a:solidFill>
                            <a:schemeClr val="tx1"/>
                          </a:solidFill>
                          <a:latin typeface="DevLys 010" pitchFamily="2" charset="0"/>
                        </a:rPr>
                        <a:t>lh;w</a:t>
                      </a:r>
                      <a:r>
                        <a:rPr lang="en-US" sz="3600" b="0" dirty="0" smtClean="0">
                          <a:solidFill>
                            <a:schemeClr val="tx1"/>
                          </a:solidFill>
                          <a:latin typeface="DevLys 010" pitchFamily="2" charset="0"/>
                        </a:rPr>
                        <a:t> </a:t>
                      </a:r>
                      <a:r>
                        <a:rPr lang="en-US" sz="3600" b="0" dirty="0" err="1" smtClean="0">
                          <a:solidFill>
                            <a:schemeClr val="tx1"/>
                          </a:solidFill>
                          <a:latin typeface="DevLys 010" pitchFamily="2" charset="0"/>
                        </a:rPr>
                        <a:t>vkSj</a:t>
                      </a:r>
                      <a:r>
                        <a:rPr lang="en-US" sz="3600" b="0" dirty="0" smtClean="0">
                          <a:solidFill>
                            <a:schemeClr val="tx1"/>
                          </a:solidFill>
                          <a:latin typeface="DevLys 010" pitchFamily="2" charset="0"/>
                        </a:rPr>
                        <a:t> </a:t>
                      </a:r>
                      <a:r>
                        <a:rPr lang="en-US" sz="3600" b="0" dirty="0" err="1" smtClean="0">
                          <a:solidFill>
                            <a:schemeClr val="tx1"/>
                          </a:solidFill>
                          <a:latin typeface="DevLys 010" pitchFamily="2" charset="0"/>
                        </a:rPr>
                        <a:t>ch;w</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ds</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dusD'ku</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esa</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qfV</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gks</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vFkok</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ch;w</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dk</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LykbM</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fLop</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lgh</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Øe</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eas</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lsV</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ugha</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gks</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vFkok</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cSVjh</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ikoj</a:t>
                      </a:r>
                      <a:r>
                        <a:rPr lang="en-US" sz="3600" b="0" baseline="0" dirty="0" smtClean="0">
                          <a:solidFill>
                            <a:schemeClr val="tx1"/>
                          </a:solidFill>
                          <a:latin typeface="DevLys 010" pitchFamily="2" charset="0"/>
                        </a:rPr>
                        <a:t> de </a:t>
                      </a:r>
                      <a:r>
                        <a:rPr lang="en-US" sz="3600" b="0" baseline="0" dirty="0" err="1" smtClean="0">
                          <a:solidFill>
                            <a:schemeClr val="tx1"/>
                          </a:solidFill>
                          <a:latin typeface="DevLys 010" pitchFamily="2" charset="0"/>
                        </a:rPr>
                        <a:t>gks</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rks</a:t>
                      </a:r>
                      <a:r>
                        <a:rPr lang="en-US" sz="3600" b="0" baseline="0" dirty="0" smtClean="0">
                          <a:solidFill>
                            <a:schemeClr val="tx1"/>
                          </a:solidFill>
                          <a:latin typeface="DevLys 010" pitchFamily="2" charset="0"/>
                        </a:rPr>
                        <a:t> ;g </a:t>
                      </a:r>
                      <a:r>
                        <a:rPr lang="en-US" sz="3600" b="0" baseline="0" dirty="0" err="1" smtClean="0">
                          <a:solidFill>
                            <a:schemeClr val="tx1"/>
                          </a:solidFill>
                          <a:latin typeface="DevLys 010" pitchFamily="2" charset="0"/>
                        </a:rPr>
                        <a:t>fMLIys</a:t>
                      </a:r>
                      <a:r>
                        <a:rPr lang="en-US" sz="3600" b="0" baseline="0" dirty="0" smtClean="0">
                          <a:solidFill>
                            <a:schemeClr val="tx1"/>
                          </a:solidFill>
                          <a:latin typeface="DevLys 010" pitchFamily="2" charset="0"/>
                        </a:rPr>
                        <a:t> fn[</a:t>
                      </a:r>
                      <a:r>
                        <a:rPr lang="en-US" sz="3600" b="0" baseline="0" dirty="0" err="1" smtClean="0">
                          <a:solidFill>
                            <a:schemeClr val="tx1"/>
                          </a:solidFill>
                          <a:latin typeface="DevLys 010" pitchFamily="2" charset="0"/>
                        </a:rPr>
                        <a:t>krk</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gS</a:t>
                      </a:r>
                      <a:r>
                        <a:rPr lang="en-US" sz="3600" b="0" baseline="0" dirty="0" smtClean="0">
                          <a:solidFill>
                            <a:schemeClr val="tx1"/>
                          </a:solidFill>
                          <a:latin typeface="DevLys 010" pitchFamily="2"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72440">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r>
                        <a:rPr lang="en-US" sz="3200" b="1" u="sng" dirty="0" smtClean="0">
                          <a:solidFill>
                            <a:schemeClr val="tx1"/>
                          </a:solidFill>
                          <a:latin typeface="Times New Roman" pitchFamily="18" charset="0"/>
                          <a:cs typeface="Times New Roman" pitchFamily="18" charset="0"/>
                        </a:rPr>
                        <a:t>Press Error-1</a:t>
                      </a:r>
                    </a:p>
                    <a:p>
                      <a:pPr algn="just"/>
                      <a:r>
                        <a:rPr lang="en-US" sz="3600" dirty="0" smtClean="0">
                          <a:solidFill>
                            <a:schemeClr val="tx1"/>
                          </a:solidFill>
                          <a:latin typeface="DevLys 010" pitchFamily="2" charset="0"/>
                        </a:rPr>
                        <a:t>	;fn </a:t>
                      </a:r>
                      <a:r>
                        <a:rPr lang="en-US" sz="3600" dirty="0" err="1" smtClean="0">
                          <a:solidFill>
                            <a:schemeClr val="tx1"/>
                          </a:solidFill>
                          <a:latin typeface="DevLys 010" pitchFamily="2" charset="0"/>
                        </a:rPr>
                        <a:t>daVªksy</a:t>
                      </a:r>
                      <a:r>
                        <a:rPr lang="en-US" sz="3600" baseline="0" dirty="0" smtClean="0">
                          <a:solidFill>
                            <a:schemeClr val="tx1"/>
                          </a:solidFill>
                          <a:latin typeface="DevLys 010" pitchFamily="2" charset="0"/>
                        </a:rPr>
                        <a:t> </a:t>
                      </a:r>
                      <a:r>
                        <a:rPr lang="en-US" sz="3600" baseline="0" dirty="0" err="1" smtClean="0">
                          <a:solidFill>
                            <a:schemeClr val="tx1"/>
                          </a:solidFill>
                          <a:latin typeface="DevLys 010" pitchFamily="2" charset="0"/>
                        </a:rPr>
                        <a:t>vFkok</a:t>
                      </a:r>
                      <a:r>
                        <a:rPr lang="en-US" sz="3600" baseline="0" dirty="0" smtClean="0">
                          <a:solidFill>
                            <a:schemeClr val="tx1"/>
                          </a:solidFill>
                          <a:latin typeface="DevLys 010" pitchFamily="2" charset="0"/>
                        </a:rPr>
                        <a:t> </a:t>
                      </a:r>
                      <a:r>
                        <a:rPr lang="en-US" sz="3600" dirty="0" err="1" smtClean="0">
                          <a:solidFill>
                            <a:schemeClr val="tx1"/>
                          </a:solidFill>
                          <a:latin typeface="DevLys 010" pitchFamily="2" charset="0"/>
                        </a:rPr>
                        <a:t>cSysV</a:t>
                      </a:r>
                      <a:r>
                        <a:rPr lang="en-US" sz="3600" dirty="0" smtClean="0">
                          <a:solidFill>
                            <a:schemeClr val="tx1"/>
                          </a:solidFill>
                          <a:latin typeface="DevLys 010" pitchFamily="2" charset="0"/>
                        </a:rPr>
                        <a:t> ;</a:t>
                      </a:r>
                      <a:r>
                        <a:rPr lang="en-US" sz="3600" dirty="0" err="1" smtClean="0">
                          <a:solidFill>
                            <a:schemeClr val="tx1"/>
                          </a:solidFill>
                          <a:latin typeface="DevLys 010" pitchFamily="2" charset="0"/>
                        </a:rPr>
                        <a:t>wfuV</a:t>
                      </a:r>
                      <a:r>
                        <a:rPr lang="en-US" sz="3600" dirty="0" smtClean="0">
                          <a:solidFill>
                            <a:schemeClr val="tx1"/>
                          </a:solidFill>
                          <a:latin typeface="DevLys 010" pitchFamily="2" charset="0"/>
                        </a:rPr>
                        <a:t> </a:t>
                      </a:r>
                      <a:r>
                        <a:rPr lang="en-US" sz="3600" dirty="0" err="1" smtClean="0">
                          <a:solidFill>
                            <a:schemeClr val="tx1"/>
                          </a:solidFill>
                          <a:latin typeface="DevLys 010" pitchFamily="2" charset="0"/>
                        </a:rPr>
                        <a:t>dk</a:t>
                      </a:r>
                      <a:r>
                        <a:rPr lang="en-US" sz="3600" dirty="0" smtClean="0">
                          <a:solidFill>
                            <a:schemeClr val="tx1"/>
                          </a:solidFill>
                          <a:latin typeface="DevLys 010" pitchFamily="2" charset="0"/>
                        </a:rPr>
                        <a:t> </a:t>
                      </a:r>
                      <a:r>
                        <a:rPr lang="en-US" sz="3600" dirty="0" err="1" smtClean="0">
                          <a:solidFill>
                            <a:schemeClr val="tx1"/>
                          </a:solidFill>
                          <a:latin typeface="DevLys 010" pitchFamily="2" charset="0"/>
                        </a:rPr>
                        <a:t>cVu@fLop</a:t>
                      </a:r>
                      <a:r>
                        <a:rPr lang="en-US" sz="3600" dirty="0" smtClean="0">
                          <a:solidFill>
                            <a:schemeClr val="tx1"/>
                          </a:solidFill>
                          <a:latin typeface="DevLys 010" pitchFamily="2" charset="0"/>
                        </a:rPr>
                        <a:t> </a:t>
                      </a:r>
                      <a:r>
                        <a:rPr lang="en-US" sz="3600" dirty="0" err="1" smtClean="0">
                          <a:solidFill>
                            <a:schemeClr val="tx1"/>
                          </a:solidFill>
                          <a:latin typeface="DevLys 010" pitchFamily="2" charset="0"/>
                        </a:rPr>
                        <a:t>nck</a:t>
                      </a:r>
                      <a:r>
                        <a:rPr lang="en-US" sz="3600" dirty="0" smtClean="0">
                          <a:solidFill>
                            <a:schemeClr val="tx1"/>
                          </a:solidFill>
                          <a:latin typeface="DevLys 010" pitchFamily="2" charset="0"/>
                        </a:rPr>
                        <a:t> </a:t>
                      </a:r>
                      <a:r>
                        <a:rPr lang="en-US" sz="3600" dirty="0" err="1" smtClean="0">
                          <a:solidFill>
                            <a:schemeClr val="tx1"/>
                          </a:solidFill>
                          <a:latin typeface="DevLys 010" pitchFamily="2" charset="0"/>
                        </a:rPr>
                        <a:t>jg</a:t>
                      </a:r>
                      <a:r>
                        <a:rPr lang="en-US" sz="3600" dirty="0" smtClean="0">
                          <a:solidFill>
                            <a:schemeClr val="tx1"/>
                          </a:solidFill>
                          <a:latin typeface="DevLys 010" pitchFamily="2" charset="0"/>
                        </a:rPr>
                        <a:t> </a:t>
                      </a:r>
                      <a:r>
                        <a:rPr lang="en-US" sz="3600" dirty="0" err="1" smtClean="0">
                          <a:solidFill>
                            <a:schemeClr val="tx1"/>
                          </a:solidFill>
                          <a:latin typeface="DevLys 010" pitchFamily="2" charset="0"/>
                        </a:rPr>
                        <a:t>x;k</a:t>
                      </a:r>
                      <a:r>
                        <a:rPr lang="en-US" sz="3600" dirty="0" smtClean="0">
                          <a:solidFill>
                            <a:schemeClr val="tx1"/>
                          </a:solidFill>
                          <a:latin typeface="DevLys 010" pitchFamily="2" charset="0"/>
                        </a:rPr>
                        <a:t> </a:t>
                      </a:r>
                      <a:r>
                        <a:rPr lang="en-US" sz="3600" dirty="0" err="1" smtClean="0">
                          <a:solidFill>
                            <a:schemeClr val="tx1"/>
                          </a:solidFill>
                          <a:latin typeface="DevLys 010" pitchFamily="2" charset="0"/>
                        </a:rPr>
                        <a:t>gks</a:t>
                      </a:r>
                      <a:r>
                        <a:rPr lang="en-US" sz="3600" baseline="0" dirty="0" smtClean="0">
                          <a:solidFill>
                            <a:schemeClr val="tx1"/>
                          </a:solidFill>
                          <a:latin typeface="DevLys 010" pitchFamily="2" charset="0"/>
                        </a:rPr>
                        <a:t> </a:t>
                      </a:r>
                      <a:r>
                        <a:rPr lang="en-US" sz="3600" baseline="0" dirty="0" err="1" smtClean="0">
                          <a:solidFill>
                            <a:schemeClr val="tx1"/>
                          </a:solidFill>
                          <a:latin typeface="DevLys 010" pitchFamily="2" charset="0"/>
                        </a:rPr>
                        <a:t>rks</a:t>
                      </a:r>
                      <a:r>
                        <a:rPr lang="en-US" sz="3600" baseline="0" dirty="0" smtClean="0">
                          <a:solidFill>
                            <a:schemeClr val="tx1"/>
                          </a:solidFill>
                          <a:latin typeface="DevLys 010" pitchFamily="2" charset="0"/>
                        </a:rPr>
                        <a:t> ;g </a:t>
                      </a:r>
                      <a:r>
                        <a:rPr lang="en-US" sz="3600" baseline="0" dirty="0" err="1" smtClean="0">
                          <a:solidFill>
                            <a:schemeClr val="tx1"/>
                          </a:solidFill>
                          <a:latin typeface="DevLys 010" pitchFamily="2" charset="0"/>
                        </a:rPr>
                        <a:t>fMLIys</a:t>
                      </a:r>
                      <a:r>
                        <a:rPr lang="en-US" sz="3600" baseline="0" dirty="0" smtClean="0">
                          <a:solidFill>
                            <a:schemeClr val="tx1"/>
                          </a:solidFill>
                          <a:latin typeface="DevLys 010" pitchFamily="2" charset="0"/>
                        </a:rPr>
                        <a:t> fn[</a:t>
                      </a:r>
                      <a:r>
                        <a:rPr lang="en-US" sz="3600" baseline="0" dirty="0" err="1" smtClean="0">
                          <a:solidFill>
                            <a:schemeClr val="tx1"/>
                          </a:solidFill>
                          <a:latin typeface="DevLys 010" pitchFamily="2" charset="0"/>
                        </a:rPr>
                        <a:t>krk</a:t>
                      </a:r>
                      <a:r>
                        <a:rPr lang="en-US" sz="3600" baseline="0" dirty="0" smtClean="0">
                          <a:solidFill>
                            <a:schemeClr val="tx1"/>
                          </a:solidFill>
                          <a:latin typeface="DevLys 010" pitchFamily="2" charset="0"/>
                        </a:rPr>
                        <a:t> </a:t>
                      </a:r>
                      <a:r>
                        <a:rPr lang="en-US" sz="3600" baseline="0" dirty="0" err="1" smtClean="0">
                          <a:solidFill>
                            <a:schemeClr val="tx1"/>
                          </a:solidFill>
                          <a:latin typeface="DevLys 010" pitchFamily="2" charset="0"/>
                        </a:rPr>
                        <a:t>gS</a:t>
                      </a:r>
                      <a:r>
                        <a:rPr lang="en-US" sz="3600" baseline="0" dirty="0" smtClean="0">
                          <a:solidFill>
                            <a:schemeClr val="tx1"/>
                          </a:solidFill>
                          <a:latin typeface="DevLys 010" pitchFamily="2" charset="0"/>
                        </a:rPr>
                        <a:t>-</a:t>
                      </a:r>
                      <a:endParaRPr lang="en-US" sz="3600" dirty="0">
                        <a:solidFill>
                          <a:schemeClr val="tx1"/>
                        </a:solidFill>
                        <a:latin typeface="DevLys 010" pitchFamily="2"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b="1" dirty="0" err="1" smtClean="0">
                <a:latin typeface="DevLys 010" pitchFamily="2" charset="0"/>
              </a:rPr>
              <a:t>egRoiw.kZ</a:t>
            </a:r>
            <a:r>
              <a:rPr lang="en-US" b="1" dirty="0" smtClean="0">
                <a:latin typeface="DevLys 010" pitchFamily="2" charset="0"/>
              </a:rPr>
              <a:t> </a:t>
            </a:r>
            <a:r>
              <a:rPr lang="en-US" b="1" dirty="0" err="1" smtClean="0">
                <a:latin typeface="DevLys 010" pitchFamily="2" charset="0"/>
              </a:rPr>
              <a:t>fMLIys</a:t>
            </a:r>
            <a:r>
              <a:rPr lang="en-US" b="1" dirty="0" smtClean="0">
                <a:latin typeface="DevLys 010" pitchFamily="2" charset="0"/>
              </a:rPr>
              <a:t> </a:t>
            </a:r>
            <a:r>
              <a:rPr lang="en-US" b="1" dirty="0" err="1" smtClean="0">
                <a:latin typeface="DevLys 010" pitchFamily="2" charset="0"/>
              </a:rPr>
              <a:t>vkSj</a:t>
            </a:r>
            <a:r>
              <a:rPr lang="en-US" b="1" dirty="0" smtClean="0">
                <a:latin typeface="DevLys 010" pitchFamily="2" charset="0"/>
              </a:rPr>
              <a:t> </a:t>
            </a:r>
            <a:r>
              <a:rPr lang="en-US" b="1" dirty="0" err="1" smtClean="0">
                <a:latin typeface="DevLys 010" pitchFamily="2" charset="0"/>
              </a:rPr>
              <a:t>vFkZ</a:t>
            </a:r>
            <a:r>
              <a:rPr lang="en-US" b="1" dirty="0" smtClean="0">
                <a:latin typeface="DevLys 010" pitchFamily="2" charset="0"/>
              </a:rPr>
              <a:t> </a:t>
            </a:r>
            <a:endParaRPr lang="en-US" b="1" dirty="0">
              <a:latin typeface="DevLys 010" pitchFamily="2" charset="0"/>
            </a:endParaRPr>
          </a:p>
        </p:txBody>
      </p:sp>
      <p:graphicFrame>
        <p:nvGraphicFramePr>
          <p:cNvPr id="4" name="Table 3"/>
          <p:cNvGraphicFramePr>
            <a:graphicFrameLocks noGrp="1"/>
          </p:cNvGraphicFramePr>
          <p:nvPr/>
        </p:nvGraphicFramePr>
        <p:xfrm>
          <a:off x="228600" y="1264920"/>
          <a:ext cx="8686800" cy="4876800"/>
        </p:xfrm>
        <a:graphic>
          <a:graphicData uri="http://schemas.openxmlformats.org/drawingml/2006/table">
            <a:tbl>
              <a:tblPr firstRow="1" bandRow="1">
                <a:tableStyleId>{5C22544A-7EE6-4342-B048-85BDC9FD1C3A}</a:tableStyleId>
              </a:tblPr>
              <a:tblGrid>
                <a:gridCol w="8686800"/>
              </a:tblGrid>
              <a:tr h="502919">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r>
                        <a:rPr lang="en-US" sz="3200" u="sng" dirty="0" smtClean="0">
                          <a:solidFill>
                            <a:schemeClr val="tx1"/>
                          </a:solidFill>
                          <a:latin typeface="Times New Roman" pitchFamily="18" charset="0"/>
                          <a:cs typeface="Times New Roman" pitchFamily="18" charset="0"/>
                        </a:rPr>
                        <a:t>Memory Changed</a:t>
                      </a:r>
                    </a:p>
                    <a:p>
                      <a:pPr algn="just"/>
                      <a:r>
                        <a:rPr lang="en-US" sz="3600" b="0" dirty="0" smtClean="0">
                          <a:solidFill>
                            <a:schemeClr val="tx1"/>
                          </a:solidFill>
                          <a:latin typeface="DevLys 010" pitchFamily="2" charset="0"/>
                        </a:rPr>
                        <a:t>	;g </a:t>
                      </a:r>
                      <a:r>
                        <a:rPr lang="en-US" sz="3600" b="0" dirty="0" err="1" smtClean="0">
                          <a:solidFill>
                            <a:schemeClr val="tx1"/>
                          </a:solidFill>
                          <a:latin typeface="DevLys 010" pitchFamily="2" charset="0"/>
                        </a:rPr>
                        <a:t>fMLIys</a:t>
                      </a:r>
                      <a:r>
                        <a:rPr lang="en-US" sz="3600" b="0" dirty="0" smtClean="0">
                          <a:solidFill>
                            <a:schemeClr val="tx1"/>
                          </a:solidFill>
                          <a:latin typeface="DevLys 010" pitchFamily="2" charset="0"/>
                        </a:rPr>
                        <a:t> </a:t>
                      </a:r>
                      <a:r>
                        <a:rPr lang="en-US" sz="3600" b="0" dirty="0" err="1" smtClean="0">
                          <a:solidFill>
                            <a:schemeClr val="tx1"/>
                          </a:solidFill>
                          <a:latin typeface="DevLys 010" pitchFamily="2" charset="0"/>
                        </a:rPr>
                        <a:t>Mh-,e-,e</a:t>
                      </a:r>
                      <a:r>
                        <a:rPr lang="en-US" sz="3600" b="0" dirty="0" smtClean="0">
                          <a:solidFill>
                            <a:schemeClr val="tx1"/>
                          </a:solidFill>
                          <a:latin typeface="DevLys 010" pitchFamily="2" charset="0"/>
                        </a:rPr>
                        <a:t>- </a:t>
                      </a:r>
                      <a:r>
                        <a:rPr lang="en-US" sz="3600" b="0" dirty="0" err="1" smtClean="0">
                          <a:solidFill>
                            <a:schemeClr val="tx1"/>
                          </a:solidFill>
                          <a:latin typeface="DevLys 010" pitchFamily="2" charset="0"/>
                        </a:rPr>
                        <a:t>ds</a:t>
                      </a:r>
                      <a:r>
                        <a:rPr lang="en-US" sz="3600" b="0" dirty="0" smtClean="0">
                          <a:solidFill>
                            <a:schemeClr val="tx1"/>
                          </a:solidFill>
                          <a:latin typeface="DevLys 010" pitchFamily="2" charset="0"/>
                        </a:rPr>
                        <a:t> </a:t>
                      </a:r>
                      <a:r>
                        <a:rPr lang="en-US" sz="3600" b="0" dirty="0" err="1" smtClean="0">
                          <a:solidFill>
                            <a:schemeClr val="tx1"/>
                          </a:solidFill>
                          <a:latin typeface="DevLys 010" pitchFamily="2" charset="0"/>
                        </a:rPr>
                        <a:t>cnyus</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ij</a:t>
                      </a:r>
                      <a:r>
                        <a:rPr lang="en-US" sz="3600" b="0" baseline="0" dirty="0" smtClean="0">
                          <a:solidFill>
                            <a:schemeClr val="tx1"/>
                          </a:solidFill>
                          <a:latin typeface="DevLys 010" pitchFamily="2" charset="0"/>
                        </a:rPr>
                        <a:t> fn[</a:t>
                      </a:r>
                      <a:r>
                        <a:rPr lang="en-US" sz="3600" b="0" baseline="0" dirty="0" err="1" smtClean="0">
                          <a:solidFill>
                            <a:schemeClr val="tx1"/>
                          </a:solidFill>
                          <a:latin typeface="DevLys 010" pitchFamily="2" charset="0"/>
                        </a:rPr>
                        <a:t>kkbZ</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nsrk</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gS</a:t>
                      </a:r>
                      <a:r>
                        <a:rPr lang="en-US" sz="3600" b="0" baseline="0" dirty="0" smtClean="0">
                          <a:solidFill>
                            <a:schemeClr val="tx1"/>
                          </a:solidFill>
                          <a:latin typeface="DevLys 010" pitchFamily="2" charset="0"/>
                        </a:rPr>
                        <a:t>- ;fn </a:t>
                      </a:r>
                      <a:r>
                        <a:rPr lang="en-US" sz="3600" b="0" baseline="0" dirty="0" err="1" smtClean="0">
                          <a:solidFill>
                            <a:schemeClr val="tx1"/>
                          </a:solidFill>
                          <a:latin typeface="DevLys 010" pitchFamily="2" charset="0"/>
                        </a:rPr>
                        <a:t>deh'kfuax</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djuk</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gS</a:t>
                      </a:r>
                      <a:r>
                        <a:rPr lang="en-US" sz="3600" b="0" baseline="0" dirty="0" smtClean="0">
                          <a:solidFill>
                            <a:schemeClr val="tx1"/>
                          </a:solidFill>
                          <a:latin typeface="DevLys 010" pitchFamily="2" charset="0"/>
                        </a:rPr>
                        <a:t> </a:t>
                      </a:r>
                      <a:r>
                        <a:rPr lang="en-US" sz="3600" b="0" baseline="0" dirty="0" err="1" smtClean="0">
                          <a:solidFill>
                            <a:schemeClr val="tx1"/>
                          </a:solidFill>
                          <a:latin typeface="DevLys 010" pitchFamily="2" charset="0"/>
                        </a:rPr>
                        <a:t>rks</a:t>
                      </a:r>
                      <a:r>
                        <a:rPr lang="en-US" sz="3600" baseline="0" dirty="0" smtClean="0">
                          <a:solidFill>
                            <a:schemeClr val="tx1"/>
                          </a:solidFill>
                          <a:latin typeface="DevLys 010" pitchFamily="2" charset="0"/>
                        </a:rPr>
                        <a:t> </a:t>
                      </a:r>
                      <a:r>
                        <a:rPr lang="en-US" sz="3200" b="1" baseline="0" dirty="0" smtClean="0">
                          <a:solidFill>
                            <a:schemeClr val="tx1"/>
                          </a:solidFill>
                          <a:latin typeface="Times New Roman" pitchFamily="18" charset="0"/>
                          <a:cs typeface="Times New Roman" pitchFamily="18" charset="0"/>
                        </a:rPr>
                        <a:t>Clear-</a:t>
                      </a:r>
                      <a:r>
                        <a:rPr lang="en-US" sz="3200" b="0" baseline="0" dirty="0" smtClean="0">
                          <a:solidFill>
                            <a:schemeClr val="tx1"/>
                          </a:solidFill>
                          <a:latin typeface="Times New Roman" pitchFamily="18" charset="0"/>
                          <a:cs typeface="Times New Roman" pitchFamily="18" charset="0"/>
                        </a:rPr>
                        <a:t>Invalid Operation</a:t>
                      </a:r>
                      <a:r>
                        <a:rPr lang="en-US" sz="3200" b="1" baseline="0" dirty="0" smtClean="0">
                          <a:solidFill>
                            <a:schemeClr val="tx1"/>
                          </a:solidFill>
                          <a:latin typeface="Times New Roman" pitchFamily="18" charset="0"/>
                          <a:cs typeface="Times New Roman" pitchFamily="18" charset="0"/>
                        </a:rPr>
                        <a:t>-Cand.set </a:t>
                      </a:r>
                      <a:r>
                        <a:rPr lang="en-US" sz="3600" b="0" baseline="0" dirty="0" smtClean="0">
                          <a:solidFill>
                            <a:schemeClr val="tx1"/>
                          </a:solidFill>
                          <a:latin typeface="DevLys 010" pitchFamily="2" charset="0"/>
                          <a:cs typeface="Times New Roman" pitchFamily="18" charset="0"/>
                        </a:rPr>
                        <a:t>dh </a:t>
                      </a:r>
                      <a:r>
                        <a:rPr lang="en-US" sz="3600" b="0" baseline="0" dirty="0" err="1" smtClean="0">
                          <a:solidFill>
                            <a:schemeClr val="tx1"/>
                          </a:solidFill>
                          <a:latin typeface="DevLys 010" pitchFamily="2" charset="0"/>
                          <a:cs typeface="Times New Roman" pitchFamily="18" charset="0"/>
                        </a:rPr>
                        <a:t>dk;Zokgh</a:t>
                      </a:r>
                      <a:r>
                        <a:rPr lang="en-US" sz="3600" b="0" baseline="0" dirty="0" smtClean="0">
                          <a:solidFill>
                            <a:schemeClr val="tx1"/>
                          </a:solidFill>
                          <a:latin typeface="DevLys 010" pitchFamily="2" charset="0"/>
                          <a:cs typeface="Times New Roman" pitchFamily="18" charset="0"/>
                        </a:rPr>
                        <a:t> ,d </a:t>
                      </a:r>
                      <a:r>
                        <a:rPr lang="en-US" sz="3600" b="0" baseline="0" dirty="0" err="1" smtClean="0">
                          <a:solidFill>
                            <a:schemeClr val="tx1"/>
                          </a:solidFill>
                          <a:latin typeface="DevLys 010" pitchFamily="2" charset="0"/>
                          <a:cs typeface="Times New Roman" pitchFamily="18" charset="0"/>
                        </a:rPr>
                        <a:t>lkFk</a:t>
                      </a:r>
                      <a:r>
                        <a:rPr lang="en-US" sz="3600" b="0" baseline="0" dirty="0" smtClean="0">
                          <a:solidFill>
                            <a:schemeClr val="tx1"/>
                          </a:solidFill>
                          <a:latin typeface="DevLys 010" pitchFamily="2" charset="0"/>
                          <a:cs typeface="Times New Roman" pitchFamily="18" charset="0"/>
                        </a:rPr>
                        <a:t> </a:t>
                      </a:r>
                      <a:r>
                        <a:rPr lang="en-US" sz="3600" b="0" baseline="0" dirty="0" err="1" smtClean="0">
                          <a:solidFill>
                            <a:schemeClr val="tx1"/>
                          </a:solidFill>
                          <a:latin typeface="DevLys 010" pitchFamily="2" charset="0"/>
                          <a:cs typeface="Times New Roman" pitchFamily="18" charset="0"/>
                        </a:rPr>
                        <a:t>djuk</a:t>
                      </a:r>
                      <a:r>
                        <a:rPr lang="en-US" sz="3600" b="0" baseline="0" dirty="0" smtClean="0">
                          <a:solidFill>
                            <a:schemeClr val="tx1"/>
                          </a:solidFill>
                          <a:latin typeface="DevLys 010" pitchFamily="2" charset="0"/>
                          <a:cs typeface="Times New Roman" pitchFamily="18" charset="0"/>
                        </a:rPr>
                        <a:t> </a:t>
                      </a:r>
                      <a:r>
                        <a:rPr lang="en-US" sz="3600" b="0" baseline="0" dirty="0" err="1" smtClean="0">
                          <a:solidFill>
                            <a:schemeClr val="tx1"/>
                          </a:solidFill>
                          <a:latin typeface="DevLys 010" pitchFamily="2" charset="0"/>
                          <a:cs typeface="Times New Roman" pitchFamily="18" charset="0"/>
                        </a:rPr>
                        <a:t>gksxh</a:t>
                      </a:r>
                      <a:r>
                        <a:rPr lang="en-US" sz="3600" b="0" baseline="0" dirty="0" smtClean="0">
                          <a:solidFill>
                            <a:schemeClr val="tx1"/>
                          </a:solidFill>
                          <a:latin typeface="DevLys 010" pitchFamily="2" charset="0"/>
                          <a:cs typeface="Times New Roman" pitchFamily="18" charset="0"/>
                        </a:rPr>
                        <a:t>-</a:t>
                      </a:r>
                      <a:endParaRPr lang="en-US" sz="3600" b="0" dirty="0">
                        <a:solidFill>
                          <a:schemeClr val="tx1"/>
                        </a:solidFill>
                        <a:latin typeface="DevLys 010" pitchFamily="2"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33400">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r>
                        <a:rPr lang="en-US" sz="3200" b="1" u="sng" dirty="0" smtClean="0">
                          <a:solidFill>
                            <a:schemeClr val="tx1"/>
                          </a:solidFill>
                          <a:latin typeface="Times New Roman" pitchFamily="18" charset="0"/>
                          <a:cs typeface="Times New Roman" pitchFamily="18" charset="0"/>
                        </a:rPr>
                        <a:t>Invalid operation</a:t>
                      </a:r>
                    </a:p>
                    <a:p>
                      <a:pPr algn="just"/>
                      <a:r>
                        <a:rPr lang="en-US" sz="3600" dirty="0" smtClean="0">
                          <a:solidFill>
                            <a:schemeClr val="tx1"/>
                          </a:solidFill>
                          <a:latin typeface="DevLys 010" pitchFamily="2" charset="0"/>
                        </a:rPr>
                        <a:t>	;fn </a:t>
                      </a:r>
                      <a:r>
                        <a:rPr lang="en-US" sz="3600" dirty="0" err="1" smtClean="0">
                          <a:solidFill>
                            <a:schemeClr val="tx1"/>
                          </a:solidFill>
                          <a:latin typeface="DevLys 010" pitchFamily="2" charset="0"/>
                        </a:rPr>
                        <a:t>cVu</a:t>
                      </a:r>
                      <a:r>
                        <a:rPr lang="en-US" sz="3600" dirty="0" smtClean="0">
                          <a:solidFill>
                            <a:schemeClr val="tx1"/>
                          </a:solidFill>
                          <a:latin typeface="DevLys 010" pitchFamily="2" charset="0"/>
                        </a:rPr>
                        <a:t> </a:t>
                      </a:r>
                      <a:r>
                        <a:rPr lang="en-US" sz="3600" dirty="0" err="1" smtClean="0">
                          <a:solidFill>
                            <a:schemeClr val="tx1"/>
                          </a:solidFill>
                          <a:latin typeface="DevLys 010" pitchFamily="2" charset="0"/>
                        </a:rPr>
                        <a:t>dks</a:t>
                      </a:r>
                      <a:r>
                        <a:rPr lang="en-US" sz="3600" dirty="0" smtClean="0">
                          <a:solidFill>
                            <a:schemeClr val="tx1"/>
                          </a:solidFill>
                          <a:latin typeface="DevLys 010" pitchFamily="2" charset="0"/>
                        </a:rPr>
                        <a:t> fu/</a:t>
                      </a:r>
                      <a:r>
                        <a:rPr lang="en-US" sz="3600" dirty="0" err="1" smtClean="0">
                          <a:solidFill>
                            <a:schemeClr val="tx1"/>
                          </a:solidFill>
                          <a:latin typeface="DevLys 010" pitchFamily="2" charset="0"/>
                        </a:rPr>
                        <a:t>kkZfjr</a:t>
                      </a:r>
                      <a:r>
                        <a:rPr lang="en-US" sz="3600" baseline="0" dirty="0" smtClean="0">
                          <a:solidFill>
                            <a:schemeClr val="tx1"/>
                          </a:solidFill>
                          <a:latin typeface="DevLys 010" pitchFamily="2" charset="0"/>
                        </a:rPr>
                        <a:t> </a:t>
                      </a:r>
                      <a:r>
                        <a:rPr lang="en-US" sz="3600" baseline="0" dirty="0" err="1" smtClean="0">
                          <a:solidFill>
                            <a:schemeClr val="tx1"/>
                          </a:solidFill>
                          <a:latin typeface="DevLys 010" pitchFamily="2" charset="0"/>
                        </a:rPr>
                        <a:t>Øe</a:t>
                      </a:r>
                      <a:r>
                        <a:rPr lang="en-US" sz="3600" baseline="0" dirty="0" smtClean="0">
                          <a:solidFill>
                            <a:schemeClr val="tx1"/>
                          </a:solidFill>
                          <a:latin typeface="DevLys 010" pitchFamily="2" charset="0"/>
                        </a:rPr>
                        <a:t> </a:t>
                      </a:r>
                      <a:r>
                        <a:rPr lang="en-US" sz="3600" baseline="0" dirty="0" err="1" smtClean="0">
                          <a:solidFill>
                            <a:schemeClr val="tx1"/>
                          </a:solidFill>
                          <a:latin typeface="DevLys 010" pitchFamily="2" charset="0"/>
                        </a:rPr>
                        <a:t>eas</a:t>
                      </a:r>
                      <a:r>
                        <a:rPr lang="en-US" sz="3600" baseline="0" dirty="0" smtClean="0">
                          <a:solidFill>
                            <a:schemeClr val="tx1"/>
                          </a:solidFill>
                          <a:latin typeface="DevLys 010" pitchFamily="2" charset="0"/>
                        </a:rPr>
                        <a:t> ¼tSls </a:t>
                      </a:r>
                      <a:r>
                        <a:rPr lang="en-US" sz="3200" baseline="0" dirty="0" smtClean="0">
                          <a:solidFill>
                            <a:schemeClr val="tx1"/>
                          </a:solidFill>
                          <a:latin typeface="Times New Roman" pitchFamily="18" charset="0"/>
                          <a:cs typeface="Times New Roman" pitchFamily="18" charset="0"/>
                        </a:rPr>
                        <a:t>C-R-C</a:t>
                      </a:r>
                      <a:r>
                        <a:rPr lang="en-US" sz="3600" baseline="0" dirty="0" smtClean="0">
                          <a:solidFill>
                            <a:schemeClr val="tx1"/>
                          </a:solidFill>
                          <a:latin typeface="DevLys 010" pitchFamily="2" charset="0"/>
                        </a:rPr>
                        <a:t>½ </a:t>
                      </a:r>
                      <a:r>
                        <a:rPr lang="en-US" sz="3600" baseline="0" dirty="0" err="1" smtClean="0">
                          <a:solidFill>
                            <a:schemeClr val="tx1"/>
                          </a:solidFill>
                          <a:latin typeface="DevLys 010" pitchFamily="2" charset="0"/>
                        </a:rPr>
                        <a:t>ugha</a:t>
                      </a:r>
                      <a:r>
                        <a:rPr lang="en-US" sz="3600" baseline="0" dirty="0" smtClean="0">
                          <a:solidFill>
                            <a:schemeClr val="tx1"/>
                          </a:solidFill>
                          <a:latin typeface="DevLys 010" pitchFamily="2" charset="0"/>
                        </a:rPr>
                        <a:t> </a:t>
                      </a:r>
                      <a:r>
                        <a:rPr lang="en-US" sz="3600" baseline="0" dirty="0" err="1" smtClean="0">
                          <a:solidFill>
                            <a:schemeClr val="tx1"/>
                          </a:solidFill>
                          <a:latin typeface="DevLys 010" pitchFamily="2" charset="0"/>
                        </a:rPr>
                        <a:t>nck;sa</a:t>
                      </a:r>
                      <a:r>
                        <a:rPr lang="en-US" sz="3600" baseline="0" dirty="0" smtClean="0">
                          <a:solidFill>
                            <a:schemeClr val="tx1"/>
                          </a:solidFill>
                          <a:latin typeface="DevLys 010" pitchFamily="2" charset="0"/>
                        </a:rPr>
                        <a:t> </a:t>
                      </a:r>
                      <a:r>
                        <a:rPr lang="en-US" sz="3600" baseline="0" dirty="0" err="1" smtClean="0">
                          <a:solidFill>
                            <a:schemeClr val="tx1"/>
                          </a:solidFill>
                          <a:latin typeface="DevLys 010" pitchFamily="2" charset="0"/>
                        </a:rPr>
                        <a:t>tk;sa</a:t>
                      </a:r>
                      <a:r>
                        <a:rPr lang="en-US" sz="3600" baseline="0" dirty="0" smtClean="0">
                          <a:solidFill>
                            <a:schemeClr val="tx1"/>
                          </a:solidFill>
                          <a:latin typeface="DevLys 010" pitchFamily="2" charset="0"/>
                        </a:rPr>
                        <a:t> </a:t>
                      </a:r>
                      <a:r>
                        <a:rPr lang="en-US" sz="3600" baseline="0" dirty="0" err="1" smtClean="0">
                          <a:solidFill>
                            <a:schemeClr val="tx1"/>
                          </a:solidFill>
                          <a:latin typeface="DevLys 010" pitchFamily="2" charset="0"/>
                        </a:rPr>
                        <a:t>rks</a:t>
                      </a:r>
                      <a:r>
                        <a:rPr lang="en-US" sz="3600" baseline="0" dirty="0" smtClean="0">
                          <a:solidFill>
                            <a:schemeClr val="tx1"/>
                          </a:solidFill>
                          <a:latin typeface="DevLys 010" pitchFamily="2" charset="0"/>
                        </a:rPr>
                        <a:t> ;g </a:t>
                      </a:r>
                      <a:r>
                        <a:rPr lang="en-US" sz="3600" baseline="0" dirty="0" err="1" smtClean="0">
                          <a:solidFill>
                            <a:schemeClr val="tx1"/>
                          </a:solidFill>
                          <a:latin typeface="DevLys 010" pitchFamily="2" charset="0"/>
                        </a:rPr>
                        <a:t>fMLIys</a:t>
                      </a:r>
                      <a:r>
                        <a:rPr lang="en-US" sz="3600" baseline="0" dirty="0" smtClean="0">
                          <a:solidFill>
                            <a:schemeClr val="tx1"/>
                          </a:solidFill>
                          <a:latin typeface="DevLys 010" pitchFamily="2" charset="0"/>
                        </a:rPr>
                        <a:t> fn[</a:t>
                      </a:r>
                      <a:r>
                        <a:rPr lang="en-US" sz="3600" baseline="0" dirty="0" err="1" smtClean="0">
                          <a:solidFill>
                            <a:schemeClr val="tx1"/>
                          </a:solidFill>
                          <a:latin typeface="DevLys 010" pitchFamily="2" charset="0"/>
                        </a:rPr>
                        <a:t>krk</a:t>
                      </a:r>
                      <a:r>
                        <a:rPr lang="en-US" sz="3600" baseline="0" dirty="0" smtClean="0">
                          <a:solidFill>
                            <a:schemeClr val="tx1"/>
                          </a:solidFill>
                          <a:latin typeface="DevLys 010" pitchFamily="2" charset="0"/>
                        </a:rPr>
                        <a:t> </a:t>
                      </a:r>
                      <a:r>
                        <a:rPr lang="en-US" sz="3600" baseline="0" dirty="0" err="1" smtClean="0">
                          <a:solidFill>
                            <a:schemeClr val="tx1"/>
                          </a:solidFill>
                          <a:latin typeface="DevLys 010" pitchFamily="2" charset="0"/>
                        </a:rPr>
                        <a:t>gS</a:t>
                      </a:r>
                      <a:r>
                        <a:rPr lang="en-US" sz="3600" baseline="0" dirty="0" smtClean="0">
                          <a:solidFill>
                            <a:schemeClr val="tx1"/>
                          </a:solidFill>
                          <a:latin typeface="DevLys 010" pitchFamily="2" charset="0"/>
                        </a:rPr>
                        <a:t>- </a:t>
                      </a:r>
                      <a:endParaRPr lang="en-US" sz="3600" dirty="0">
                        <a:solidFill>
                          <a:schemeClr val="tx1"/>
                        </a:solidFill>
                        <a:latin typeface="DevLys 010" pitchFamily="2"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err="1" smtClean="0">
                <a:latin typeface="DevLys 010" pitchFamily="2" charset="0"/>
              </a:rPr>
              <a:t>egRoiw.kZ</a:t>
            </a:r>
            <a:r>
              <a:rPr lang="en-US" b="1" dirty="0" smtClean="0">
                <a:latin typeface="DevLys 010" pitchFamily="2" charset="0"/>
              </a:rPr>
              <a:t> </a:t>
            </a:r>
            <a:r>
              <a:rPr lang="en-US" b="1" dirty="0" err="1" smtClean="0">
                <a:latin typeface="DevLys 010" pitchFamily="2" charset="0"/>
              </a:rPr>
              <a:t>fMLIys</a:t>
            </a:r>
            <a:r>
              <a:rPr lang="en-US" b="1" dirty="0" smtClean="0">
                <a:latin typeface="DevLys 010" pitchFamily="2" charset="0"/>
              </a:rPr>
              <a:t> </a:t>
            </a:r>
            <a:r>
              <a:rPr lang="en-US" b="1" dirty="0" err="1" smtClean="0">
                <a:latin typeface="DevLys 010" pitchFamily="2" charset="0"/>
              </a:rPr>
              <a:t>vkSj</a:t>
            </a:r>
            <a:r>
              <a:rPr lang="en-US" b="1" dirty="0" smtClean="0">
                <a:latin typeface="DevLys 010" pitchFamily="2" charset="0"/>
              </a:rPr>
              <a:t> </a:t>
            </a:r>
            <a:r>
              <a:rPr lang="en-US" b="1" dirty="0" err="1" smtClean="0">
                <a:latin typeface="DevLys 010" pitchFamily="2" charset="0"/>
              </a:rPr>
              <a:t>vFkZ</a:t>
            </a:r>
            <a:r>
              <a:rPr lang="en-US" b="1" dirty="0" smtClean="0">
                <a:latin typeface="DevLys 010" pitchFamily="2" charset="0"/>
              </a:rPr>
              <a:t> </a:t>
            </a:r>
            <a:endParaRPr lang="en-US" b="1" dirty="0">
              <a:latin typeface="DevLys 010" pitchFamily="2" charset="0"/>
            </a:endParaRPr>
          </a:p>
        </p:txBody>
      </p:sp>
      <p:graphicFrame>
        <p:nvGraphicFramePr>
          <p:cNvPr id="4" name="Table 3"/>
          <p:cNvGraphicFramePr>
            <a:graphicFrameLocks noGrp="1"/>
          </p:cNvGraphicFramePr>
          <p:nvPr/>
        </p:nvGraphicFramePr>
        <p:xfrm>
          <a:off x="304800" y="990600"/>
          <a:ext cx="8686800" cy="5593080"/>
        </p:xfrm>
        <a:graphic>
          <a:graphicData uri="http://schemas.openxmlformats.org/drawingml/2006/table">
            <a:tbl>
              <a:tblPr firstRow="1" bandRow="1">
                <a:tableStyleId>{5C22544A-7EE6-4342-B048-85BDC9FD1C3A}</a:tableStyleId>
              </a:tblPr>
              <a:tblGrid>
                <a:gridCol w="8686800"/>
              </a:tblGrid>
              <a:tr h="2796540">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3200" u="sng" dirty="0" smtClean="0">
                          <a:solidFill>
                            <a:schemeClr val="tx1"/>
                          </a:solidFill>
                          <a:latin typeface="Times New Roman" pitchFamily="18" charset="0"/>
                          <a:cs typeface="Times New Roman" pitchFamily="18" charset="0"/>
                        </a:rPr>
                        <a:t>Tampered</a:t>
                      </a:r>
                    </a:p>
                    <a:p>
                      <a:pPr algn="just"/>
                      <a:r>
                        <a:rPr lang="en-US" sz="4000" b="0" dirty="0" smtClean="0">
                          <a:solidFill>
                            <a:schemeClr val="tx1"/>
                          </a:solidFill>
                          <a:latin typeface="DevLys 010" pitchFamily="2" charset="0"/>
                        </a:rPr>
                        <a:t>	;g </a:t>
                      </a:r>
                      <a:r>
                        <a:rPr lang="en-US" sz="4000" b="0" dirty="0" err="1" smtClean="0">
                          <a:solidFill>
                            <a:schemeClr val="tx1"/>
                          </a:solidFill>
                          <a:latin typeface="DevLys 010" pitchFamily="2" charset="0"/>
                        </a:rPr>
                        <a:t>fMLIys</a:t>
                      </a:r>
                      <a:r>
                        <a:rPr lang="en-US" sz="4000" b="0" dirty="0" smtClean="0">
                          <a:solidFill>
                            <a:schemeClr val="tx1"/>
                          </a:solidFill>
                          <a:latin typeface="DevLys 010" pitchFamily="2" charset="0"/>
                        </a:rPr>
                        <a:t> </a:t>
                      </a:r>
                      <a:r>
                        <a:rPr lang="en-US" sz="4000" b="0" dirty="0" err="1" smtClean="0">
                          <a:solidFill>
                            <a:schemeClr val="tx1"/>
                          </a:solidFill>
                          <a:latin typeface="DevLys 010" pitchFamily="2" charset="0"/>
                        </a:rPr>
                        <a:t>bZ-Ogh-,e</a:t>
                      </a:r>
                      <a:r>
                        <a:rPr lang="en-US" sz="4000" b="0" dirty="0" smtClean="0">
                          <a:solidFill>
                            <a:schemeClr val="tx1"/>
                          </a:solidFill>
                          <a:latin typeface="DevLys 010" pitchFamily="2" charset="0"/>
                        </a:rPr>
                        <a:t>- </a:t>
                      </a:r>
                      <a:r>
                        <a:rPr lang="en-US" sz="4000" b="0" dirty="0" err="1" smtClean="0">
                          <a:solidFill>
                            <a:schemeClr val="tx1"/>
                          </a:solidFill>
                          <a:latin typeface="DevLys 010" pitchFamily="2" charset="0"/>
                        </a:rPr>
                        <a:t>ds</a:t>
                      </a:r>
                      <a:r>
                        <a:rPr lang="en-US" sz="4000" b="0" dirty="0" smtClean="0">
                          <a:solidFill>
                            <a:schemeClr val="tx1"/>
                          </a:solidFill>
                          <a:latin typeface="DevLys 010" pitchFamily="2" charset="0"/>
                        </a:rPr>
                        <a:t> </a:t>
                      </a:r>
                      <a:r>
                        <a:rPr lang="en-US" sz="4000" b="0" dirty="0" err="1" smtClean="0">
                          <a:solidFill>
                            <a:schemeClr val="tx1"/>
                          </a:solidFill>
                          <a:latin typeface="DevLys 010" pitchFamily="2" charset="0"/>
                        </a:rPr>
                        <a:t>lkFk</a:t>
                      </a:r>
                      <a:r>
                        <a:rPr lang="en-US" sz="4000" b="0" dirty="0" smtClean="0">
                          <a:solidFill>
                            <a:schemeClr val="tx1"/>
                          </a:solidFill>
                          <a:latin typeface="DevLys 010" pitchFamily="2" charset="0"/>
                        </a:rPr>
                        <a:t> </a:t>
                      </a:r>
                      <a:r>
                        <a:rPr lang="en-US" sz="4000" b="0" dirty="0" err="1" smtClean="0">
                          <a:solidFill>
                            <a:schemeClr val="tx1"/>
                          </a:solidFill>
                          <a:latin typeface="DevLys 010" pitchFamily="2" charset="0"/>
                        </a:rPr>
                        <a:t>NsM+NkM</a:t>
                      </a:r>
                      <a:r>
                        <a:rPr lang="en-US" sz="4000" b="0" dirty="0" smtClean="0">
                          <a:solidFill>
                            <a:schemeClr val="tx1"/>
                          </a:solidFill>
                          <a:latin typeface="DevLys 010" pitchFamily="2" charset="0"/>
                        </a:rPr>
                        <a:t>+</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gksus</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ij</a:t>
                      </a:r>
                      <a:r>
                        <a:rPr lang="en-US" sz="4000" b="0" baseline="0" dirty="0" smtClean="0">
                          <a:solidFill>
                            <a:schemeClr val="tx1"/>
                          </a:solidFill>
                          <a:latin typeface="DevLys 010" pitchFamily="2" charset="0"/>
                        </a:rPr>
                        <a:t> fn[</a:t>
                      </a:r>
                      <a:r>
                        <a:rPr lang="en-US" sz="4000" b="0" baseline="0" dirty="0" err="1" smtClean="0">
                          <a:solidFill>
                            <a:schemeClr val="tx1"/>
                          </a:solidFill>
                          <a:latin typeface="DevLys 010" pitchFamily="2" charset="0"/>
                        </a:rPr>
                        <a:t>krk</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gS</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slh</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fLFkfr</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esa</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bZ-Ogh-,e</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dks</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pquko</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ds</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fy</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mi;ksx</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esa</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ugha</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yk;k</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tk</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ldrk</a:t>
                      </a:r>
                      <a:r>
                        <a:rPr lang="en-US" sz="4000" b="0" baseline="0" dirty="0" smtClean="0">
                          <a:solidFill>
                            <a:schemeClr val="tx1"/>
                          </a:solidFill>
                          <a:latin typeface="DevLys 010" pitchFamily="2" charset="0"/>
                        </a:rPr>
                        <a:t>-</a:t>
                      </a:r>
                      <a:endParaRPr lang="en-US" sz="4000" b="0" dirty="0">
                        <a:solidFill>
                          <a:schemeClr val="tx1"/>
                        </a:solidFill>
                        <a:latin typeface="DevLys 010" pitchFamily="2"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2796540">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en-US" sz="3200" b="1" u="sng" dirty="0" smtClean="0">
                          <a:solidFill>
                            <a:schemeClr val="tx1"/>
                          </a:solidFill>
                          <a:latin typeface="Times New Roman" pitchFamily="18" charset="0"/>
                          <a:cs typeface="Times New Roman" pitchFamily="18" charset="0"/>
                        </a:rPr>
                        <a:t>Security not Configured</a:t>
                      </a:r>
                    </a:p>
                    <a:p>
                      <a:pPr algn="just"/>
                      <a:r>
                        <a:rPr lang="en-US" sz="4000" dirty="0" smtClean="0">
                          <a:solidFill>
                            <a:schemeClr val="tx1"/>
                          </a:solidFill>
                          <a:latin typeface="DevLys 010" pitchFamily="2" charset="0"/>
                        </a:rPr>
                        <a:t>	</a:t>
                      </a:r>
                      <a:r>
                        <a:rPr lang="en-US" sz="4000" dirty="0" err="1" smtClean="0">
                          <a:solidFill>
                            <a:schemeClr val="tx1"/>
                          </a:solidFill>
                          <a:latin typeface="DevLys 010" pitchFamily="2" charset="0"/>
                        </a:rPr>
                        <a:t>bZ-Ogh-,e</a:t>
                      </a:r>
                      <a:r>
                        <a:rPr lang="en-US" sz="4000" dirty="0" smtClean="0">
                          <a:solidFill>
                            <a:schemeClr val="tx1"/>
                          </a:solidFill>
                          <a:latin typeface="DevLys 010" pitchFamily="2" charset="0"/>
                        </a:rPr>
                        <a:t>-</a:t>
                      </a:r>
                      <a:r>
                        <a:rPr lang="en-US" sz="4000" baseline="0" dirty="0" smtClean="0">
                          <a:solidFill>
                            <a:schemeClr val="tx1"/>
                          </a:solidFill>
                          <a:latin typeface="DevLys 010" pitchFamily="2" charset="0"/>
                        </a:rPr>
                        <a:t> </a:t>
                      </a:r>
                      <a:r>
                        <a:rPr lang="en-US" sz="4000" baseline="0" dirty="0" err="1" smtClean="0">
                          <a:solidFill>
                            <a:schemeClr val="tx1"/>
                          </a:solidFill>
                          <a:latin typeface="DevLys 010" pitchFamily="2" charset="0"/>
                        </a:rPr>
                        <a:t>esa</a:t>
                      </a:r>
                      <a:r>
                        <a:rPr lang="en-US" sz="4000" baseline="0" dirty="0" smtClean="0">
                          <a:solidFill>
                            <a:schemeClr val="tx1"/>
                          </a:solidFill>
                          <a:latin typeface="DevLys 010" pitchFamily="2" charset="0"/>
                        </a:rPr>
                        <a:t> </a:t>
                      </a:r>
                      <a:r>
                        <a:rPr lang="en-US" sz="4000" baseline="0" dirty="0" err="1" smtClean="0">
                          <a:solidFill>
                            <a:schemeClr val="tx1"/>
                          </a:solidFill>
                          <a:latin typeface="DevLys 010" pitchFamily="2" charset="0"/>
                        </a:rPr>
                        <a:t>vkarfjd</a:t>
                      </a:r>
                      <a:r>
                        <a:rPr lang="en-US" sz="4000" baseline="0" dirty="0" smtClean="0">
                          <a:solidFill>
                            <a:schemeClr val="tx1"/>
                          </a:solidFill>
                          <a:latin typeface="DevLys 010" pitchFamily="2" charset="0"/>
                        </a:rPr>
                        <a:t> [</a:t>
                      </a:r>
                      <a:r>
                        <a:rPr lang="en-US" sz="4000" baseline="0" dirty="0" err="1" smtClean="0">
                          <a:solidFill>
                            <a:schemeClr val="tx1"/>
                          </a:solidFill>
                          <a:latin typeface="DevLys 010" pitchFamily="2" charset="0"/>
                        </a:rPr>
                        <a:t>kjkch</a:t>
                      </a:r>
                      <a:r>
                        <a:rPr lang="en-US" sz="4000" baseline="0" dirty="0" smtClean="0">
                          <a:solidFill>
                            <a:schemeClr val="tx1"/>
                          </a:solidFill>
                          <a:latin typeface="DevLys 010" pitchFamily="2" charset="0"/>
                        </a:rPr>
                        <a:t> </a:t>
                      </a:r>
                      <a:r>
                        <a:rPr lang="en-US" sz="4000" baseline="0" dirty="0" err="1" smtClean="0">
                          <a:solidFill>
                            <a:schemeClr val="tx1"/>
                          </a:solidFill>
                          <a:latin typeface="DevLys 010" pitchFamily="2" charset="0"/>
                        </a:rPr>
                        <a:t>gksus</a:t>
                      </a:r>
                      <a:r>
                        <a:rPr lang="en-US" sz="4000" baseline="0" dirty="0" smtClean="0">
                          <a:solidFill>
                            <a:schemeClr val="tx1"/>
                          </a:solidFill>
                          <a:latin typeface="DevLys 010" pitchFamily="2" charset="0"/>
                        </a:rPr>
                        <a:t> </a:t>
                      </a:r>
                      <a:r>
                        <a:rPr lang="en-US" sz="4000" baseline="0" dirty="0" err="1" smtClean="0">
                          <a:solidFill>
                            <a:schemeClr val="tx1"/>
                          </a:solidFill>
                          <a:latin typeface="DevLys 010" pitchFamily="2" charset="0"/>
                        </a:rPr>
                        <a:t>ij</a:t>
                      </a:r>
                      <a:r>
                        <a:rPr lang="en-US" sz="4000" baseline="0" dirty="0" smtClean="0">
                          <a:solidFill>
                            <a:schemeClr val="tx1"/>
                          </a:solidFill>
                          <a:latin typeface="DevLys 010" pitchFamily="2" charset="0"/>
                        </a:rPr>
                        <a:t> ;g </a:t>
                      </a:r>
                      <a:r>
                        <a:rPr lang="en-US" sz="4000" baseline="0" dirty="0" err="1" smtClean="0">
                          <a:solidFill>
                            <a:schemeClr val="tx1"/>
                          </a:solidFill>
                          <a:latin typeface="DevLys 010" pitchFamily="2" charset="0"/>
                        </a:rPr>
                        <a:t>fMLIys</a:t>
                      </a:r>
                      <a:r>
                        <a:rPr lang="en-US" sz="4000" baseline="0" dirty="0" smtClean="0">
                          <a:solidFill>
                            <a:schemeClr val="tx1"/>
                          </a:solidFill>
                          <a:latin typeface="DevLys 010" pitchFamily="2" charset="0"/>
                        </a:rPr>
                        <a:t> fn[</a:t>
                      </a:r>
                      <a:r>
                        <a:rPr lang="en-US" sz="4000" baseline="0" dirty="0" err="1" smtClean="0">
                          <a:solidFill>
                            <a:schemeClr val="tx1"/>
                          </a:solidFill>
                          <a:latin typeface="DevLys 010" pitchFamily="2" charset="0"/>
                        </a:rPr>
                        <a:t>krk</a:t>
                      </a:r>
                      <a:r>
                        <a:rPr lang="en-US" sz="4000" baseline="0" dirty="0" smtClean="0">
                          <a:solidFill>
                            <a:schemeClr val="tx1"/>
                          </a:solidFill>
                          <a:latin typeface="DevLys 010" pitchFamily="2" charset="0"/>
                        </a:rPr>
                        <a:t> </a:t>
                      </a:r>
                      <a:r>
                        <a:rPr lang="en-US" sz="4000" baseline="0" dirty="0" err="1" smtClean="0">
                          <a:solidFill>
                            <a:schemeClr val="tx1"/>
                          </a:solidFill>
                          <a:latin typeface="DevLys 010" pitchFamily="2" charset="0"/>
                        </a:rPr>
                        <a:t>gS</a:t>
                      </a:r>
                      <a:r>
                        <a:rPr lang="en-US" sz="4000" baseline="0" dirty="0" smtClean="0">
                          <a:solidFill>
                            <a:schemeClr val="tx1"/>
                          </a:solidFill>
                          <a:latin typeface="DevLys 010" pitchFamily="2" charset="0"/>
                        </a:rPr>
                        <a:t>- </a:t>
                      </a:r>
                      <a:r>
                        <a:rPr lang="en-US" sz="4000" b="0" baseline="0" dirty="0" smtClean="0">
                          <a:solidFill>
                            <a:schemeClr val="tx1"/>
                          </a:solidFill>
                          <a:latin typeface="DevLys 010" pitchFamily="2" charset="0"/>
                        </a:rPr>
                        <a:t>,</a:t>
                      </a:r>
                      <a:r>
                        <a:rPr lang="en-US" sz="4000" b="0" baseline="0" dirty="0" err="1" smtClean="0">
                          <a:solidFill>
                            <a:schemeClr val="tx1"/>
                          </a:solidFill>
                          <a:latin typeface="DevLys 010" pitchFamily="2" charset="0"/>
                        </a:rPr>
                        <a:t>slh</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fLFkfr</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esa</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bZ-Ogh-,e</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dks</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pquko</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ds</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fy</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mi;ksx</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esa</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ugha</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yk;k</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tk</a:t>
                      </a:r>
                      <a:r>
                        <a:rPr lang="en-US" sz="4000" b="0" baseline="0" dirty="0" smtClean="0">
                          <a:solidFill>
                            <a:schemeClr val="tx1"/>
                          </a:solidFill>
                          <a:latin typeface="DevLys 010" pitchFamily="2" charset="0"/>
                        </a:rPr>
                        <a:t> </a:t>
                      </a:r>
                      <a:r>
                        <a:rPr lang="en-US" sz="4000" b="0" baseline="0" dirty="0" err="1" smtClean="0">
                          <a:solidFill>
                            <a:schemeClr val="tx1"/>
                          </a:solidFill>
                          <a:latin typeface="DevLys 010" pitchFamily="2" charset="0"/>
                        </a:rPr>
                        <a:t>ldrk</a:t>
                      </a:r>
                      <a:r>
                        <a:rPr lang="en-US" sz="4000" b="0" baseline="0" dirty="0" smtClean="0">
                          <a:solidFill>
                            <a:schemeClr val="tx1"/>
                          </a:solidFill>
                          <a:latin typeface="DevLys 010" pitchFamily="2" charset="0"/>
                        </a:rPr>
                        <a:t>-</a:t>
                      </a:r>
                      <a:endParaRPr lang="en-US" sz="4000" dirty="0">
                        <a:solidFill>
                          <a:schemeClr val="tx1"/>
                        </a:solidFill>
                        <a:latin typeface="DevLys 010" pitchFamily="2"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1838"/>
            <a:ext cx="8229600" cy="5364162"/>
          </a:xfrm>
        </p:spPr>
        <p:txBody>
          <a:bodyPr>
            <a:normAutofit/>
          </a:bodyPr>
          <a:lstStyle/>
          <a:p>
            <a:r>
              <a:rPr lang="en-US" sz="7200" b="1" dirty="0" err="1" smtClean="0">
                <a:latin typeface="DevLys 010" pitchFamily="2" charset="0"/>
              </a:rPr>
              <a:t>bZ-Ogh-,e</a:t>
            </a:r>
            <a:r>
              <a:rPr lang="en-US" sz="7200" b="1" dirty="0" smtClean="0">
                <a:latin typeface="DevLys 010" pitchFamily="2" charset="0"/>
              </a:rPr>
              <a:t>- </a:t>
            </a:r>
            <a:br>
              <a:rPr lang="en-US" sz="7200" b="1" dirty="0" smtClean="0">
                <a:latin typeface="DevLys 010" pitchFamily="2" charset="0"/>
              </a:rPr>
            </a:br>
            <a:r>
              <a:rPr lang="en-US" sz="7200" b="1" dirty="0" err="1" smtClean="0">
                <a:latin typeface="DevLys 010" pitchFamily="2" charset="0"/>
              </a:rPr>
              <a:t>O;ogkfjd</a:t>
            </a:r>
            <a:r>
              <a:rPr lang="en-US" sz="7200" b="1" dirty="0" smtClean="0">
                <a:latin typeface="DevLys 010" pitchFamily="2" charset="0"/>
              </a:rPr>
              <a:t> </a:t>
            </a:r>
            <a:r>
              <a:rPr lang="en-US" sz="7200" b="1" dirty="0" err="1" smtClean="0">
                <a:latin typeface="DevLys 010" pitchFamily="2" charset="0"/>
              </a:rPr>
              <a:t>izf'k</a:t>
            </a:r>
            <a:r>
              <a:rPr lang="en-US" sz="7200" b="1" dirty="0" smtClean="0">
                <a:latin typeface="DevLys 010" pitchFamily="2" charset="0"/>
              </a:rPr>
              <a:t>{</a:t>
            </a:r>
            <a:r>
              <a:rPr lang="en-US" sz="7200" b="1" dirty="0" err="1" smtClean="0">
                <a:latin typeface="DevLys 010" pitchFamily="2" charset="0"/>
              </a:rPr>
              <a:t>k.k</a:t>
            </a:r>
            <a:r>
              <a:rPr lang="en-US" sz="7200" b="1" dirty="0" smtClean="0">
                <a:latin typeface="DevLys 010" pitchFamily="2" charset="0"/>
              </a:rPr>
              <a:t/>
            </a:r>
            <a:br>
              <a:rPr lang="en-US" sz="7200" b="1" dirty="0" smtClean="0">
                <a:latin typeface="DevLys 010" pitchFamily="2" charset="0"/>
              </a:rPr>
            </a:br>
            <a:r>
              <a:rPr lang="en-US" sz="3200" b="1" dirty="0" smtClean="0">
                <a:latin typeface="DevLys 010" pitchFamily="2" charset="0"/>
              </a:rPr>
              <a:t/>
            </a:r>
            <a:br>
              <a:rPr lang="en-US" sz="3200" b="1" dirty="0" smtClean="0">
                <a:latin typeface="DevLys 010" pitchFamily="2" charset="0"/>
              </a:rPr>
            </a:br>
            <a:r>
              <a:rPr lang="en-US" sz="4800" b="1" dirty="0" err="1" smtClean="0">
                <a:latin typeface="DevLys 010" pitchFamily="2" charset="0"/>
              </a:rPr>
              <a:t>ernku</a:t>
            </a:r>
            <a:r>
              <a:rPr lang="en-US" sz="4800" b="1" dirty="0" smtClean="0">
                <a:latin typeface="DevLys 010" pitchFamily="2" charset="0"/>
              </a:rPr>
              <a:t> </a:t>
            </a:r>
            <a:r>
              <a:rPr lang="en-US" sz="4800" b="1" dirty="0" err="1" smtClean="0">
                <a:latin typeface="DevLys 010" pitchFamily="2" charset="0"/>
              </a:rPr>
              <a:t>nyksa</a:t>
            </a:r>
            <a:r>
              <a:rPr lang="en-US" sz="4800" b="1" dirty="0" smtClean="0">
                <a:latin typeface="DevLys 010" pitchFamily="2" charset="0"/>
              </a:rPr>
              <a:t> </a:t>
            </a:r>
            <a:r>
              <a:rPr lang="en-US" sz="4800" b="1" dirty="0" err="1" smtClean="0">
                <a:latin typeface="DevLys 010" pitchFamily="2" charset="0"/>
              </a:rPr>
              <a:t>ds</a:t>
            </a:r>
            <a:r>
              <a:rPr lang="en-US" sz="4800" b="1" dirty="0" smtClean="0">
                <a:latin typeface="DevLys 010" pitchFamily="2" charset="0"/>
              </a:rPr>
              <a:t> </a:t>
            </a:r>
            <a:r>
              <a:rPr lang="en-US" sz="4800" b="1" dirty="0" err="1" smtClean="0">
                <a:latin typeface="DevLys 010" pitchFamily="2" charset="0"/>
              </a:rPr>
              <a:t>fy</a:t>
            </a:r>
            <a:r>
              <a:rPr lang="en-US" sz="4800" b="1" dirty="0" smtClean="0">
                <a:latin typeface="DevLys 010" pitchFamily="2" charset="0"/>
              </a:rPr>
              <a:t>, </a:t>
            </a:r>
            <a:r>
              <a:rPr lang="en-US" sz="4800" b="1" dirty="0" err="1" smtClean="0">
                <a:latin typeface="DevLys 010" pitchFamily="2" charset="0"/>
              </a:rPr>
              <a:t>fo'ks"k</a:t>
            </a:r>
            <a:endParaRPr lang="en-US" sz="7200" b="1" dirty="0">
              <a:latin typeface="DevLys 010" pitchFamily="2"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latin typeface="DevLys 010" pitchFamily="2" charset="0"/>
              </a:rPr>
              <a:t>bZ-Ogh-,e</a:t>
            </a:r>
            <a:r>
              <a:rPr lang="en-US" b="1" dirty="0" smtClean="0">
                <a:latin typeface="DevLys 010" pitchFamily="2" charset="0"/>
              </a:rPr>
              <a:t>- dh </a:t>
            </a:r>
            <a:r>
              <a:rPr lang="en-US" b="1" dirty="0" err="1" smtClean="0">
                <a:latin typeface="DevLys 010" pitchFamily="2" charset="0"/>
              </a:rPr>
              <a:t>tk¡p</a:t>
            </a:r>
            <a:endParaRPr lang="en-US" b="1" dirty="0">
              <a:latin typeface="DevLys 010" pitchFamily="2" charset="0"/>
            </a:endParaRPr>
          </a:p>
        </p:txBody>
      </p:sp>
      <p:sp>
        <p:nvSpPr>
          <p:cNvPr id="3" name="Content Placeholder 2"/>
          <p:cNvSpPr>
            <a:spLocks noGrp="1"/>
          </p:cNvSpPr>
          <p:nvPr>
            <p:ph idx="1"/>
          </p:nvPr>
        </p:nvSpPr>
        <p:spPr/>
        <p:txBody>
          <a:bodyPr>
            <a:normAutofit lnSpcReduction="10000"/>
          </a:bodyPr>
          <a:lstStyle/>
          <a:p>
            <a:r>
              <a:rPr lang="en-US" sz="3600" dirty="0" smtClean="0"/>
              <a:t>CU, BU </a:t>
            </a:r>
            <a:r>
              <a:rPr lang="en-US" sz="4000" dirty="0" err="1" smtClean="0">
                <a:latin typeface="DevLys 010" pitchFamily="2" charset="0"/>
              </a:rPr>
              <a:t>vkSj</a:t>
            </a:r>
            <a:r>
              <a:rPr lang="en-US" sz="4000" dirty="0" smtClean="0">
                <a:latin typeface="DevLys 010" pitchFamily="2" charset="0"/>
              </a:rPr>
              <a:t> </a:t>
            </a:r>
            <a:r>
              <a:rPr lang="en-US" sz="3600" dirty="0" smtClean="0"/>
              <a:t>DMM</a:t>
            </a:r>
            <a:r>
              <a:rPr lang="en-US" sz="4000" dirty="0" smtClean="0">
                <a:latin typeface="DevLys 010" pitchFamily="2" charset="0"/>
              </a:rPr>
              <a:t> </a:t>
            </a:r>
            <a:r>
              <a:rPr lang="en-US" sz="4000" dirty="0" err="1" smtClean="0">
                <a:latin typeface="DevLys 010" pitchFamily="2" charset="0"/>
              </a:rPr>
              <a:t>ds</a:t>
            </a:r>
            <a:r>
              <a:rPr lang="en-US" sz="4000" dirty="0" smtClean="0">
                <a:latin typeface="DevLys 010" pitchFamily="2" charset="0"/>
              </a:rPr>
              <a:t> </a:t>
            </a:r>
            <a:r>
              <a:rPr lang="en-US" sz="4000" dirty="0" err="1" smtClean="0">
                <a:latin typeface="DevLys 010" pitchFamily="2" charset="0"/>
              </a:rPr>
              <a:t>uEcj</a:t>
            </a:r>
            <a:r>
              <a:rPr lang="en-US" sz="4000" dirty="0" smtClean="0">
                <a:latin typeface="DevLys 010" pitchFamily="2" charset="0"/>
              </a:rPr>
              <a:t> </a:t>
            </a:r>
            <a:r>
              <a:rPr lang="en-US" sz="4000" dirty="0" err="1" smtClean="0">
                <a:latin typeface="DevLys 010" pitchFamily="2" charset="0"/>
              </a:rPr>
              <a:t>uksV</a:t>
            </a:r>
            <a:r>
              <a:rPr lang="en-US" sz="4000" dirty="0" smtClean="0">
                <a:latin typeface="DevLys 010" pitchFamily="2" charset="0"/>
              </a:rPr>
              <a:t> </a:t>
            </a:r>
            <a:r>
              <a:rPr lang="en-US" sz="4000" dirty="0" err="1" smtClean="0">
                <a:latin typeface="DevLys 010" pitchFamily="2" charset="0"/>
              </a:rPr>
              <a:t>djsa</a:t>
            </a:r>
            <a:r>
              <a:rPr lang="en-US" sz="4000" dirty="0" smtClean="0">
                <a:latin typeface="DevLys 010" pitchFamily="2" charset="0"/>
              </a:rPr>
              <a:t>-</a:t>
            </a:r>
          </a:p>
          <a:p>
            <a:pPr algn="just"/>
            <a:r>
              <a:rPr lang="en-US" sz="3600" dirty="0" smtClean="0"/>
              <a:t>BU</a:t>
            </a:r>
            <a:r>
              <a:rPr lang="en-US" sz="4000" dirty="0" smtClean="0"/>
              <a:t> </a:t>
            </a:r>
            <a:r>
              <a:rPr lang="en-US" sz="4000" dirty="0" err="1" smtClean="0">
                <a:latin typeface="DevLys 010" pitchFamily="2" charset="0"/>
              </a:rPr>
              <a:t>ij</a:t>
            </a:r>
            <a:r>
              <a:rPr lang="en-US" sz="4000" dirty="0" smtClean="0">
                <a:latin typeface="DevLys 010" pitchFamily="2" charset="0"/>
              </a:rPr>
              <a:t> </a:t>
            </a:r>
            <a:r>
              <a:rPr lang="en-US" sz="4000" dirty="0" err="1" smtClean="0">
                <a:latin typeface="DevLys 010" pitchFamily="2" charset="0"/>
              </a:rPr>
              <a:t>yxs</a:t>
            </a:r>
            <a:r>
              <a:rPr lang="en-US" sz="4000" dirty="0" smtClean="0">
                <a:latin typeface="DevLys 010" pitchFamily="2" charset="0"/>
              </a:rPr>
              <a:t> </a:t>
            </a:r>
            <a:r>
              <a:rPr lang="en-US" sz="4000" dirty="0" err="1" smtClean="0">
                <a:latin typeface="DevLys 010" pitchFamily="2" charset="0"/>
              </a:rPr>
              <a:t>eri</a:t>
            </a:r>
            <a:r>
              <a:rPr lang="en-US" sz="4000" dirty="0" smtClean="0">
                <a:latin typeface="DevLys 010" pitchFamily="2" charset="0"/>
              </a:rPr>
              <a:t>= </a:t>
            </a:r>
            <a:r>
              <a:rPr lang="en-US" sz="4000" dirty="0" err="1" smtClean="0">
                <a:latin typeface="DevLys 010" pitchFamily="2" charset="0"/>
              </a:rPr>
              <a:t>dk</a:t>
            </a:r>
            <a:r>
              <a:rPr lang="en-US" sz="4000" dirty="0" smtClean="0">
                <a:latin typeface="DevLys 010" pitchFamily="2" charset="0"/>
              </a:rPr>
              <a:t> iz:Ik&amp;10 </a:t>
            </a:r>
            <a:r>
              <a:rPr lang="en-US" sz="4000" dirty="0" err="1" smtClean="0">
                <a:latin typeface="DevLys 010" pitchFamily="2" charset="0"/>
              </a:rPr>
              <a:t>vkSj</a:t>
            </a:r>
            <a:r>
              <a:rPr lang="en-US" sz="4000" dirty="0" smtClean="0">
                <a:latin typeface="DevLys 010" pitchFamily="2" charset="0"/>
              </a:rPr>
              <a:t> </a:t>
            </a:r>
            <a:r>
              <a:rPr lang="en-US" sz="4000" dirty="0" err="1" smtClean="0">
                <a:latin typeface="DevLys 010" pitchFamily="2" charset="0"/>
              </a:rPr>
              <a:t>fufonRr</a:t>
            </a:r>
            <a:r>
              <a:rPr lang="en-US" sz="4000" dirty="0" smtClean="0">
                <a:latin typeface="DevLys 010" pitchFamily="2" charset="0"/>
              </a:rPr>
              <a:t> </a:t>
            </a:r>
            <a:r>
              <a:rPr lang="en-US" sz="4000" dirty="0" err="1" smtClean="0">
                <a:latin typeface="DevLys 010" pitchFamily="2" charset="0"/>
              </a:rPr>
              <a:t>eri</a:t>
            </a:r>
            <a:r>
              <a:rPr lang="en-US" sz="4000" dirty="0" smtClean="0">
                <a:latin typeface="DevLys 010" pitchFamily="2" charset="0"/>
              </a:rPr>
              <a:t>= </a:t>
            </a:r>
            <a:r>
              <a:rPr lang="en-US" sz="4000" dirty="0" err="1" smtClean="0">
                <a:latin typeface="DevLys 010" pitchFamily="2" charset="0"/>
              </a:rPr>
              <a:t>ls</a:t>
            </a:r>
            <a:r>
              <a:rPr lang="en-US" sz="4000" dirty="0" smtClean="0">
                <a:latin typeface="DevLys 010" pitchFamily="2" charset="0"/>
              </a:rPr>
              <a:t> </a:t>
            </a:r>
            <a:r>
              <a:rPr lang="en-US" sz="4000" dirty="0" err="1" smtClean="0">
                <a:latin typeface="DevLys 010" pitchFamily="2" charset="0"/>
              </a:rPr>
              <a:t>feyku</a:t>
            </a:r>
            <a:r>
              <a:rPr lang="en-US" sz="4000" dirty="0" smtClean="0">
                <a:latin typeface="DevLys 010" pitchFamily="2" charset="0"/>
              </a:rPr>
              <a:t> </a:t>
            </a:r>
            <a:r>
              <a:rPr lang="en-US" sz="4000" dirty="0" err="1" smtClean="0">
                <a:latin typeface="DevLys 010" pitchFamily="2" charset="0"/>
              </a:rPr>
              <a:t>djsa</a:t>
            </a:r>
            <a:r>
              <a:rPr lang="en-US" sz="4000" dirty="0" smtClean="0">
                <a:latin typeface="DevLys 010" pitchFamily="2" charset="0"/>
              </a:rPr>
              <a:t>-</a:t>
            </a:r>
          </a:p>
          <a:p>
            <a:pPr algn="just"/>
            <a:r>
              <a:rPr lang="en-US" sz="3600" dirty="0" smtClean="0"/>
              <a:t>BU</a:t>
            </a:r>
            <a:r>
              <a:rPr lang="en-US" sz="4000" dirty="0" smtClean="0"/>
              <a:t> </a:t>
            </a:r>
            <a:r>
              <a:rPr lang="en-US" sz="4000" dirty="0" err="1" smtClean="0">
                <a:latin typeface="DevLys 010" pitchFamily="2" charset="0"/>
              </a:rPr>
              <a:t>ds</a:t>
            </a:r>
            <a:r>
              <a:rPr lang="en-US" sz="4000" dirty="0" smtClean="0">
                <a:latin typeface="DevLys 010" pitchFamily="2" charset="0"/>
              </a:rPr>
              <a:t> </a:t>
            </a:r>
            <a:r>
              <a:rPr lang="en-US" sz="4000" dirty="0" err="1" smtClean="0">
                <a:latin typeface="DevLys 010" pitchFamily="2" charset="0"/>
              </a:rPr>
              <a:t>LykbZM</a:t>
            </a:r>
            <a:r>
              <a:rPr lang="en-US" sz="4000" dirty="0" smtClean="0">
                <a:latin typeface="DevLys 010" pitchFamily="2" charset="0"/>
              </a:rPr>
              <a:t> </a:t>
            </a:r>
            <a:r>
              <a:rPr lang="en-US" sz="4000" dirty="0" err="1" smtClean="0">
                <a:latin typeface="DevLys 010" pitchFamily="2" charset="0"/>
              </a:rPr>
              <a:t>fLop</a:t>
            </a:r>
            <a:r>
              <a:rPr lang="en-US" sz="4000" dirty="0" smtClean="0">
                <a:latin typeface="DevLys 010" pitchFamily="2" charset="0"/>
              </a:rPr>
              <a:t> </a:t>
            </a:r>
            <a:r>
              <a:rPr lang="en-US" sz="4000" dirty="0" err="1" smtClean="0">
                <a:latin typeface="DevLys 010" pitchFamily="2" charset="0"/>
              </a:rPr>
              <a:t>pSd</a:t>
            </a:r>
            <a:r>
              <a:rPr lang="en-US" sz="4000" dirty="0" smtClean="0">
                <a:latin typeface="DevLys 010" pitchFamily="2" charset="0"/>
              </a:rPr>
              <a:t> </a:t>
            </a:r>
            <a:r>
              <a:rPr lang="en-US" sz="4000" dirty="0" err="1" smtClean="0">
                <a:latin typeface="DevLys 010" pitchFamily="2" charset="0"/>
              </a:rPr>
              <a:t>djsa</a:t>
            </a:r>
            <a:r>
              <a:rPr lang="en-US" sz="4000" dirty="0" smtClean="0">
                <a:latin typeface="DevLys 010" pitchFamily="2" charset="0"/>
              </a:rPr>
              <a:t> </a:t>
            </a:r>
            <a:r>
              <a:rPr lang="en-US" sz="4000" dirty="0" err="1" smtClean="0">
                <a:latin typeface="DevLys 010" pitchFamily="2" charset="0"/>
              </a:rPr>
              <a:t>fd</a:t>
            </a:r>
            <a:r>
              <a:rPr lang="en-US" sz="4000" dirty="0" smtClean="0">
                <a:latin typeface="DevLys 010" pitchFamily="2" charset="0"/>
              </a:rPr>
              <a:t> </a:t>
            </a:r>
            <a:r>
              <a:rPr lang="en-US" sz="4000" dirty="0" err="1" smtClean="0">
                <a:latin typeface="DevLys 010" pitchFamily="2" charset="0"/>
              </a:rPr>
              <a:t>Okg</a:t>
            </a:r>
            <a:r>
              <a:rPr lang="en-US" sz="4000" dirty="0" smtClean="0">
                <a:latin typeface="DevLys 010" pitchFamily="2" charset="0"/>
              </a:rPr>
              <a:t> </a:t>
            </a:r>
            <a:r>
              <a:rPr lang="en-US" sz="4000" dirty="0" err="1" smtClean="0">
                <a:latin typeface="DevLys 010" pitchFamily="2" charset="0"/>
              </a:rPr>
              <a:t>lgh</a:t>
            </a:r>
            <a:r>
              <a:rPr lang="en-US" sz="4000" dirty="0" smtClean="0">
                <a:latin typeface="DevLys 010" pitchFamily="2" charset="0"/>
              </a:rPr>
              <a:t> </a:t>
            </a:r>
            <a:r>
              <a:rPr lang="en-US" sz="4000" dirty="0" err="1" smtClean="0">
                <a:latin typeface="DevLys 010" pitchFamily="2" charset="0"/>
              </a:rPr>
              <a:t>LFkku</a:t>
            </a:r>
            <a:r>
              <a:rPr lang="en-US" sz="4000" dirty="0" smtClean="0">
                <a:latin typeface="DevLys 010" pitchFamily="2" charset="0"/>
              </a:rPr>
              <a:t> </a:t>
            </a:r>
            <a:r>
              <a:rPr lang="en-US" sz="4000" dirty="0" err="1" smtClean="0">
                <a:latin typeface="DevLys 010" pitchFamily="2" charset="0"/>
              </a:rPr>
              <a:t>ij</a:t>
            </a:r>
            <a:r>
              <a:rPr lang="en-US" sz="4000" dirty="0" smtClean="0">
                <a:latin typeface="DevLys 010" pitchFamily="2" charset="0"/>
              </a:rPr>
              <a:t> </a:t>
            </a:r>
            <a:r>
              <a:rPr lang="en-US" sz="4000" dirty="0" err="1" smtClean="0">
                <a:latin typeface="DevLys 010" pitchFamily="2" charset="0"/>
              </a:rPr>
              <a:t>gS</a:t>
            </a:r>
            <a:r>
              <a:rPr lang="en-US" sz="4000" dirty="0" smtClean="0">
                <a:latin typeface="DevLys 010" pitchFamily="2" charset="0"/>
              </a:rPr>
              <a:t>-</a:t>
            </a:r>
          </a:p>
          <a:p>
            <a:pPr algn="just"/>
            <a:r>
              <a:rPr lang="en-US" sz="4000" dirty="0" err="1" smtClean="0">
                <a:latin typeface="DevLys 010" pitchFamily="2" charset="0"/>
              </a:rPr>
              <a:t>ikoj</a:t>
            </a:r>
            <a:r>
              <a:rPr lang="en-US" sz="4000" dirty="0" smtClean="0">
                <a:latin typeface="DevLys 010" pitchFamily="2" charset="0"/>
              </a:rPr>
              <a:t> </a:t>
            </a:r>
            <a:r>
              <a:rPr lang="en-US" sz="4000" dirty="0" err="1" smtClean="0">
                <a:latin typeface="DevLys 010" pitchFamily="2" charset="0"/>
              </a:rPr>
              <a:t>cVu</a:t>
            </a:r>
            <a:r>
              <a:rPr lang="en-US" sz="4000" dirty="0" smtClean="0">
                <a:latin typeface="DevLys 010" pitchFamily="2" charset="0"/>
              </a:rPr>
              <a:t> </a:t>
            </a:r>
            <a:r>
              <a:rPr lang="en-US" sz="4000" dirty="0" err="1" smtClean="0">
                <a:latin typeface="DevLys 010" pitchFamily="2" charset="0"/>
              </a:rPr>
              <a:t>vkWu</a:t>
            </a:r>
            <a:r>
              <a:rPr lang="en-US" sz="4000" dirty="0" smtClean="0">
                <a:latin typeface="DevLys 010" pitchFamily="2" charset="0"/>
              </a:rPr>
              <a:t> </a:t>
            </a:r>
            <a:r>
              <a:rPr lang="en-US" sz="4000" dirty="0" err="1" smtClean="0">
                <a:latin typeface="DevLys 010" pitchFamily="2" charset="0"/>
              </a:rPr>
              <a:t>dj</a:t>
            </a:r>
            <a:r>
              <a:rPr lang="en-US" sz="4000" dirty="0" smtClean="0">
                <a:latin typeface="DevLys 010" pitchFamily="2" charset="0"/>
              </a:rPr>
              <a:t> </a:t>
            </a:r>
            <a:r>
              <a:rPr lang="en-US" sz="4000" dirty="0" err="1" smtClean="0">
                <a:latin typeface="DevLys 010" pitchFamily="2" charset="0"/>
              </a:rPr>
              <a:t>cSVjh</a:t>
            </a:r>
            <a:r>
              <a:rPr lang="en-US" sz="4000" dirty="0" smtClean="0">
                <a:latin typeface="DevLys 010" pitchFamily="2" charset="0"/>
              </a:rPr>
              <a:t> </a:t>
            </a:r>
            <a:r>
              <a:rPr lang="en-US" sz="4000" dirty="0" err="1" smtClean="0">
                <a:latin typeface="DevLys 010" pitchFamily="2" charset="0"/>
              </a:rPr>
              <a:t>dk</a:t>
            </a:r>
            <a:r>
              <a:rPr lang="en-US" sz="4000" dirty="0" smtClean="0">
                <a:latin typeface="DevLys 010" pitchFamily="2" charset="0"/>
              </a:rPr>
              <a:t> </a:t>
            </a:r>
            <a:r>
              <a:rPr lang="en-US" sz="4000" dirty="0" err="1" smtClean="0">
                <a:latin typeface="DevLys 010" pitchFamily="2" charset="0"/>
              </a:rPr>
              <a:t>LVsVl</a:t>
            </a:r>
            <a:r>
              <a:rPr lang="en-US" sz="4000" dirty="0" smtClean="0">
                <a:latin typeface="DevLys 010" pitchFamily="2" charset="0"/>
              </a:rPr>
              <a:t> </a:t>
            </a:r>
            <a:r>
              <a:rPr lang="en-US" sz="4000" dirty="0" err="1" smtClean="0">
                <a:latin typeface="DevLys 010" pitchFamily="2" charset="0"/>
              </a:rPr>
              <a:t>pSd</a:t>
            </a:r>
            <a:r>
              <a:rPr lang="en-US" sz="4000" dirty="0" smtClean="0">
                <a:latin typeface="DevLys 010" pitchFamily="2" charset="0"/>
              </a:rPr>
              <a:t> </a:t>
            </a:r>
            <a:r>
              <a:rPr lang="en-US" sz="4000" dirty="0" err="1" smtClean="0">
                <a:latin typeface="DevLys 010" pitchFamily="2" charset="0"/>
              </a:rPr>
              <a:t>djsa</a:t>
            </a:r>
            <a:r>
              <a:rPr lang="en-US" sz="4000" dirty="0" smtClean="0">
                <a:latin typeface="DevLys 010" pitchFamily="2" charset="0"/>
              </a:rPr>
              <a:t>] </a:t>
            </a:r>
            <a:r>
              <a:rPr lang="en-US" sz="4000" dirty="0" err="1" smtClean="0">
                <a:latin typeface="DevLys 010" pitchFamily="2" charset="0"/>
              </a:rPr>
              <a:t>cSVjh</a:t>
            </a:r>
            <a:r>
              <a:rPr lang="en-US" sz="4000" dirty="0" smtClean="0">
                <a:latin typeface="DevLys 010" pitchFamily="2" charset="0"/>
              </a:rPr>
              <a:t> </a:t>
            </a:r>
            <a:r>
              <a:rPr lang="en-US" sz="4000" dirty="0" err="1" smtClean="0">
                <a:latin typeface="DevLys 010" pitchFamily="2" charset="0"/>
              </a:rPr>
              <a:t>LVsVl</a:t>
            </a:r>
            <a:r>
              <a:rPr lang="en-US" sz="4000" dirty="0" smtClean="0">
                <a:latin typeface="DevLys 010" pitchFamily="2" charset="0"/>
              </a:rPr>
              <a:t> </a:t>
            </a:r>
            <a:r>
              <a:rPr lang="en-US" sz="4000" dirty="0" err="1" smtClean="0">
                <a:latin typeface="DevLys 010" pitchFamily="2" charset="0"/>
              </a:rPr>
              <a:t>gkbZ</a:t>
            </a:r>
            <a:r>
              <a:rPr lang="en-US" sz="4000" dirty="0" smtClean="0">
                <a:latin typeface="DevLys 010" pitchFamily="2" charset="0"/>
              </a:rPr>
              <a:t> </a:t>
            </a:r>
            <a:r>
              <a:rPr lang="en-US" sz="4000" dirty="0" err="1" smtClean="0">
                <a:latin typeface="DevLys 010" pitchFamily="2" charset="0"/>
              </a:rPr>
              <a:t>gksuk</a:t>
            </a:r>
            <a:r>
              <a:rPr lang="en-US" sz="4000" dirty="0" smtClean="0">
                <a:latin typeface="DevLys 010" pitchFamily="2" charset="0"/>
              </a:rPr>
              <a:t> </a:t>
            </a:r>
            <a:r>
              <a:rPr lang="en-US" sz="4000" dirty="0" err="1" smtClean="0">
                <a:latin typeface="DevLys 010" pitchFamily="2" charset="0"/>
              </a:rPr>
              <a:t>pkfg</a:t>
            </a:r>
            <a:r>
              <a:rPr lang="en-US" sz="4000" dirty="0" smtClean="0">
                <a:latin typeface="DevLys 010" pitchFamily="2" charset="0"/>
              </a:rPr>
              <a:t>,-</a:t>
            </a:r>
            <a:endParaRPr lang="en-US" sz="4000" dirty="0">
              <a:latin typeface="DevLys 010" pitchFamily="2" charset="0"/>
            </a:endParaRPr>
          </a:p>
        </p:txBody>
      </p:sp>
      <p:sp>
        <p:nvSpPr>
          <p:cNvPr id="4" name="Title 1"/>
          <p:cNvSpPr txBox="1">
            <a:spLocks/>
          </p:cNvSpPr>
          <p:nvPr/>
        </p:nvSpPr>
        <p:spPr>
          <a:xfrm>
            <a:off x="228600" y="0"/>
            <a:ext cx="15240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1</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1143000"/>
          </a:xfrm>
        </p:spPr>
        <p:txBody>
          <a:bodyPr>
            <a:normAutofit/>
          </a:bodyPr>
          <a:lstStyle/>
          <a:p>
            <a:r>
              <a:rPr lang="en-US" b="1" dirty="0" err="1" smtClean="0">
                <a:latin typeface="DevLys 010" pitchFamily="2" charset="0"/>
              </a:rPr>
              <a:t>ekWdiksy</a:t>
            </a:r>
            <a:r>
              <a:rPr lang="en-US" b="1" dirty="0" smtClean="0">
                <a:latin typeface="DevLys 010" pitchFamily="2" charset="0"/>
              </a:rPr>
              <a:t> dh </a:t>
            </a:r>
            <a:r>
              <a:rPr lang="en-US" b="1" dirty="0" err="1" smtClean="0">
                <a:latin typeface="DevLys 010" pitchFamily="2" charset="0"/>
              </a:rPr>
              <a:t>rS;kjh</a:t>
            </a:r>
            <a:endParaRPr lang="en-US" b="1" dirty="0">
              <a:latin typeface="DevLys 010" pitchFamily="2" charset="0"/>
            </a:endParaRPr>
          </a:p>
        </p:txBody>
      </p:sp>
      <p:sp>
        <p:nvSpPr>
          <p:cNvPr id="3" name="Content Placeholder 2"/>
          <p:cNvSpPr>
            <a:spLocks noGrp="1"/>
          </p:cNvSpPr>
          <p:nvPr>
            <p:ph idx="1"/>
          </p:nvPr>
        </p:nvSpPr>
        <p:spPr>
          <a:xfrm>
            <a:off x="457200" y="2057400"/>
            <a:ext cx="8229600" cy="3048000"/>
          </a:xfrm>
        </p:spPr>
        <p:txBody>
          <a:bodyPr>
            <a:normAutofit/>
          </a:bodyPr>
          <a:lstStyle/>
          <a:p>
            <a:r>
              <a:rPr lang="en-US" sz="3600" dirty="0" smtClean="0"/>
              <a:t>CU </a:t>
            </a:r>
            <a:r>
              <a:rPr lang="en-US" sz="4000" dirty="0" err="1" smtClean="0">
                <a:latin typeface="DevLys 010" pitchFamily="2" charset="0"/>
              </a:rPr>
              <a:t>ds</a:t>
            </a:r>
            <a:r>
              <a:rPr lang="en-US" sz="4000" dirty="0" smtClean="0">
                <a:latin typeface="DevLys 010" pitchFamily="2" charset="0"/>
              </a:rPr>
              <a:t> </a:t>
            </a:r>
            <a:r>
              <a:rPr lang="en-US" sz="4000" dirty="0" err="1" smtClean="0">
                <a:latin typeface="DevLys 010" pitchFamily="2" charset="0"/>
              </a:rPr>
              <a:t>lkFk</a:t>
            </a:r>
            <a:r>
              <a:rPr lang="en-US" sz="4000" dirty="0" smtClean="0">
                <a:latin typeface="DevLys 010" pitchFamily="2" charset="0"/>
              </a:rPr>
              <a:t> </a:t>
            </a:r>
            <a:r>
              <a:rPr lang="en-US" sz="4000" dirty="0" err="1" smtClean="0">
                <a:latin typeface="DevLys 010" pitchFamily="2" charset="0"/>
              </a:rPr>
              <a:t>izFke</a:t>
            </a:r>
            <a:r>
              <a:rPr lang="en-US" sz="4000" dirty="0" smtClean="0">
                <a:latin typeface="DevLys 010" pitchFamily="2" charset="0"/>
              </a:rPr>
              <a:t> </a:t>
            </a:r>
            <a:r>
              <a:rPr lang="en-US" sz="3600" dirty="0" smtClean="0"/>
              <a:t>BU</a:t>
            </a:r>
            <a:r>
              <a:rPr lang="en-US" sz="4000" dirty="0" smtClean="0"/>
              <a:t> </a:t>
            </a:r>
            <a:r>
              <a:rPr lang="en-US" sz="4000" dirty="0" err="1" smtClean="0">
                <a:latin typeface="DevLys 010" pitchFamily="2" charset="0"/>
              </a:rPr>
              <a:t>dks</a:t>
            </a:r>
            <a:r>
              <a:rPr lang="en-US" sz="4000" dirty="0" smtClean="0">
                <a:latin typeface="DevLys 010" pitchFamily="2" charset="0"/>
              </a:rPr>
              <a:t> </a:t>
            </a:r>
            <a:r>
              <a:rPr lang="en-US" sz="4000" dirty="0" err="1" smtClean="0">
                <a:latin typeface="DevLys 010" pitchFamily="2" charset="0"/>
              </a:rPr>
              <a:t>dusDV</a:t>
            </a:r>
            <a:r>
              <a:rPr lang="en-US" sz="4000" dirty="0" smtClean="0">
                <a:latin typeface="DevLys 010" pitchFamily="2" charset="0"/>
              </a:rPr>
              <a:t> </a:t>
            </a:r>
            <a:r>
              <a:rPr lang="en-US" sz="4000" dirty="0" err="1" smtClean="0">
                <a:latin typeface="DevLys 010" pitchFamily="2" charset="0"/>
              </a:rPr>
              <a:t>djsa</a:t>
            </a:r>
            <a:r>
              <a:rPr lang="en-US" sz="4000" dirty="0" smtClean="0">
                <a:latin typeface="DevLys 010" pitchFamily="2" charset="0"/>
              </a:rPr>
              <a:t>-</a:t>
            </a:r>
          </a:p>
          <a:p>
            <a:pPr algn="just"/>
            <a:r>
              <a:rPr lang="en-US" sz="3600" dirty="0" err="1" smtClean="0">
                <a:latin typeface="DevLys 010" pitchFamily="2" charset="0"/>
              </a:rPr>
              <a:t>izFke</a:t>
            </a:r>
            <a:r>
              <a:rPr lang="en-US" sz="3600" dirty="0" smtClean="0">
                <a:latin typeface="DevLys 010" pitchFamily="2" charset="0"/>
              </a:rPr>
              <a:t> </a:t>
            </a:r>
            <a:r>
              <a:rPr lang="en-US" sz="3600" dirty="0" smtClean="0"/>
              <a:t>BU</a:t>
            </a:r>
            <a:r>
              <a:rPr lang="en-US" sz="4000" dirty="0" smtClean="0"/>
              <a:t> </a:t>
            </a:r>
            <a:r>
              <a:rPr lang="en-US" sz="4000" dirty="0" err="1" smtClean="0">
                <a:latin typeface="DevLys 010" pitchFamily="2" charset="0"/>
              </a:rPr>
              <a:t>ds</a:t>
            </a:r>
            <a:r>
              <a:rPr lang="en-US" sz="4000" dirty="0" smtClean="0">
                <a:latin typeface="DevLys 010" pitchFamily="2" charset="0"/>
              </a:rPr>
              <a:t> </a:t>
            </a:r>
            <a:r>
              <a:rPr lang="en-US" sz="4000" dirty="0" err="1" smtClean="0">
                <a:latin typeface="DevLys 010" pitchFamily="2" charset="0"/>
              </a:rPr>
              <a:t>lkFk</a:t>
            </a:r>
            <a:r>
              <a:rPr lang="en-US" sz="4000" dirty="0" smtClean="0">
                <a:latin typeface="DevLys 010" pitchFamily="2" charset="0"/>
              </a:rPr>
              <a:t> f}</a:t>
            </a:r>
            <a:r>
              <a:rPr lang="en-US" sz="4000" dirty="0" err="1" smtClean="0">
                <a:latin typeface="DevLys 010" pitchFamily="2" charset="0"/>
              </a:rPr>
              <a:t>rh</a:t>
            </a:r>
            <a:r>
              <a:rPr lang="en-US" sz="4000" dirty="0" smtClean="0">
                <a:latin typeface="DevLys 010" pitchFamily="2" charset="0"/>
              </a:rPr>
              <a:t>; </a:t>
            </a:r>
            <a:r>
              <a:rPr lang="en-US" sz="3600" dirty="0" smtClean="0"/>
              <a:t>BU</a:t>
            </a:r>
            <a:r>
              <a:rPr lang="en-US" sz="4000" dirty="0" smtClean="0"/>
              <a:t> </a:t>
            </a:r>
            <a:r>
              <a:rPr lang="en-US" sz="4000" dirty="0" err="1" smtClean="0">
                <a:latin typeface="DevLys 010" pitchFamily="2" charset="0"/>
              </a:rPr>
              <a:t>dks</a:t>
            </a:r>
            <a:r>
              <a:rPr lang="en-US" sz="4000" dirty="0" smtClean="0">
                <a:latin typeface="DevLys 010" pitchFamily="2" charset="0"/>
              </a:rPr>
              <a:t> </a:t>
            </a:r>
            <a:r>
              <a:rPr lang="en-US" sz="4000" dirty="0" err="1" smtClean="0">
                <a:latin typeface="DevLys 010" pitchFamily="2" charset="0"/>
              </a:rPr>
              <a:t>dusDV</a:t>
            </a:r>
            <a:r>
              <a:rPr lang="en-US" sz="4000" dirty="0" smtClean="0">
                <a:latin typeface="DevLys 010" pitchFamily="2" charset="0"/>
              </a:rPr>
              <a:t> </a:t>
            </a:r>
            <a:r>
              <a:rPr lang="en-US" sz="4000" dirty="0" err="1" smtClean="0">
                <a:latin typeface="DevLys 010" pitchFamily="2" charset="0"/>
              </a:rPr>
              <a:t>djsa</a:t>
            </a:r>
            <a:r>
              <a:rPr lang="en-US" sz="4000" dirty="0" smtClean="0">
                <a:latin typeface="DevLys 010" pitchFamily="2" charset="0"/>
              </a:rPr>
              <a:t>-</a:t>
            </a:r>
          </a:p>
          <a:p>
            <a:pPr algn="just"/>
            <a:r>
              <a:rPr lang="en-US" sz="4000" dirty="0" err="1" smtClean="0">
                <a:latin typeface="DevLys 010" pitchFamily="2" charset="0"/>
              </a:rPr>
              <a:t>ikoj</a:t>
            </a:r>
            <a:r>
              <a:rPr lang="en-US" sz="4000" dirty="0" smtClean="0">
                <a:latin typeface="DevLys 010" pitchFamily="2" charset="0"/>
              </a:rPr>
              <a:t> </a:t>
            </a:r>
            <a:r>
              <a:rPr lang="en-US" sz="4000" dirty="0" err="1" smtClean="0">
                <a:latin typeface="DevLys 010" pitchFamily="2" charset="0"/>
              </a:rPr>
              <a:t>cVu</a:t>
            </a:r>
            <a:r>
              <a:rPr lang="en-US" sz="4000" dirty="0" smtClean="0">
                <a:latin typeface="DevLys 010" pitchFamily="2" charset="0"/>
              </a:rPr>
              <a:t> </a:t>
            </a:r>
            <a:r>
              <a:rPr lang="en-US" sz="4000" dirty="0" err="1" smtClean="0">
                <a:latin typeface="DevLys 010" pitchFamily="2" charset="0"/>
              </a:rPr>
              <a:t>vkWu</a:t>
            </a:r>
            <a:r>
              <a:rPr lang="en-US" sz="4000" dirty="0" smtClean="0">
                <a:latin typeface="DevLys 010" pitchFamily="2" charset="0"/>
              </a:rPr>
              <a:t> </a:t>
            </a:r>
            <a:r>
              <a:rPr lang="en-US" sz="4000" dirty="0" err="1" smtClean="0">
                <a:latin typeface="DevLys 010" pitchFamily="2" charset="0"/>
              </a:rPr>
              <a:t>djsa</a:t>
            </a:r>
            <a:r>
              <a:rPr lang="en-US" sz="4000" dirty="0" smtClean="0">
                <a:latin typeface="DevLys 010" pitchFamily="2" charset="0"/>
              </a:rPr>
              <a:t>-</a:t>
            </a:r>
            <a:endParaRPr lang="en-US" sz="4000" dirty="0">
              <a:latin typeface="DevLys 010" pitchFamily="2" charset="0"/>
            </a:endParaRPr>
          </a:p>
        </p:txBody>
      </p:sp>
      <p:sp>
        <p:nvSpPr>
          <p:cNvPr id="4" name="Title 1"/>
          <p:cNvSpPr txBox="1">
            <a:spLocks/>
          </p:cNvSpPr>
          <p:nvPr/>
        </p:nvSpPr>
        <p:spPr>
          <a:xfrm>
            <a:off x="228600" y="0"/>
            <a:ext cx="15240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2</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pPr lvl="0"/>
            <a:r>
              <a:rPr lang="en-US" b="1" dirty="0" smtClean="0">
                <a:latin typeface="DevLys 010" pitchFamily="2" charset="0"/>
              </a:rPr>
              <a:t/>
            </a:r>
            <a:br>
              <a:rPr lang="en-US" b="1" dirty="0" smtClean="0">
                <a:latin typeface="DevLys 010" pitchFamily="2" charset="0"/>
              </a:rPr>
            </a:br>
            <a:r>
              <a:rPr lang="en-US" sz="4900" b="1" dirty="0" smtClean="0">
                <a:latin typeface="Times New Roman" pitchFamily="18" charset="0"/>
                <a:cs typeface="Times New Roman" pitchFamily="18" charset="0"/>
              </a:rPr>
              <a:t>C-R-C</a:t>
            </a:r>
            <a:r>
              <a:rPr lang="en-US" sz="4900" b="1" dirty="0" smtClean="0">
                <a:latin typeface="DevLys 010" pitchFamily="2" charset="0"/>
              </a:rPr>
              <a:t/>
            </a:r>
            <a:br>
              <a:rPr lang="en-US" sz="4900" b="1" dirty="0" smtClean="0">
                <a:latin typeface="DevLys 010" pitchFamily="2" charset="0"/>
              </a:rPr>
            </a:b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pPr lvl="1" indent="-457200" algn="just" defTabSz="311150">
              <a:lnSpc>
                <a:spcPct val="90000"/>
              </a:lnSpc>
              <a:spcBef>
                <a:spcPct val="0"/>
              </a:spcBef>
              <a:spcAft>
                <a:spcPct val="35000"/>
              </a:spcAft>
              <a:buFont typeface="Arial" pitchFamily="34" charset="0"/>
              <a:buChar char="•"/>
            </a:pPr>
            <a:r>
              <a:rPr lang="en-US" sz="3900" dirty="0" err="1" smtClean="0">
                <a:latin typeface="DevLys 010" pitchFamily="2" charset="0"/>
              </a:rPr>
              <a:t>daVªksy</a:t>
            </a:r>
            <a:r>
              <a:rPr lang="en-US" sz="3900" dirty="0" smtClean="0">
                <a:latin typeface="DevLys 010" pitchFamily="2" charset="0"/>
              </a:rPr>
              <a:t> ;</a:t>
            </a:r>
            <a:r>
              <a:rPr lang="en-US" sz="3900" dirty="0" err="1" smtClean="0">
                <a:latin typeface="DevLys 010" pitchFamily="2" charset="0"/>
              </a:rPr>
              <a:t>wfuV</a:t>
            </a:r>
            <a:r>
              <a:rPr lang="en-US" sz="3900" dirty="0" smtClean="0">
                <a:latin typeface="DevLys 010" pitchFamily="2" charset="0"/>
              </a:rPr>
              <a:t> </a:t>
            </a:r>
            <a:r>
              <a:rPr lang="en-US" sz="3900" dirty="0" err="1" smtClean="0">
                <a:latin typeface="DevLys 010" pitchFamily="2" charset="0"/>
              </a:rPr>
              <a:t>ds</a:t>
            </a:r>
            <a:r>
              <a:rPr lang="en-US" sz="3900" dirty="0" smtClean="0">
                <a:latin typeface="DevLys 010" pitchFamily="2" charset="0"/>
              </a:rPr>
              <a:t> </a:t>
            </a:r>
            <a:r>
              <a:rPr lang="en-US" sz="3900" dirty="0" err="1" smtClean="0">
                <a:latin typeface="DevLys 010" pitchFamily="2" charset="0"/>
              </a:rPr>
              <a:t>fjtYV</a:t>
            </a:r>
            <a:r>
              <a:rPr lang="en-US" sz="3900" dirty="0" smtClean="0">
                <a:latin typeface="DevLys 010" pitchFamily="2" charset="0"/>
              </a:rPr>
              <a:t> </a:t>
            </a:r>
            <a:r>
              <a:rPr lang="en-US" sz="3900" dirty="0" err="1" smtClean="0">
                <a:latin typeface="DevLys 010" pitchFamily="2" charset="0"/>
              </a:rPr>
              <a:t>lsD'ku</a:t>
            </a:r>
            <a:r>
              <a:rPr lang="en-US" sz="3900" dirty="0" smtClean="0">
                <a:latin typeface="DevLys 010" pitchFamily="2" charset="0"/>
              </a:rPr>
              <a:t> </a:t>
            </a:r>
            <a:r>
              <a:rPr lang="en-US" sz="3900" dirty="0" err="1" smtClean="0">
                <a:latin typeface="DevLys 010" pitchFamily="2" charset="0"/>
              </a:rPr>
              <a:t>dks</a:t>
            </a:r>
            <a:r>
              <a:rPr lang="en-US" sz="3900" dirty="0" smtClean="0">
                <a:latin typeface="DevLys 010" pitchFamily="2" charset="0"/>
              </a:rPr>
              <a:t> [</a:t>
            </a:r>
            <a:r>
              <a:rPr lang="en-US" sz="3900" dirty="0" err="1" smtClean="0">
                <a:latin typeface="DevLys 010" pitchFamily="2" charset="0"/>
              </a:rPr>
              <a:t>kksysa</a:t>
            </a:r>
            <a:r>
              <a:rPr lang="en-US" sz="39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500" b="1" dirty="0" smtClean="0">
                <a:latin typeface="Times New Roman" pitchFamily="18" charset="0"/>
                <a:cs typeface="Times New Roman" pitchFamily="18" charset="0"/>
              </a:rPr>
              <a:t>Close</a:t>
            </a:r>
            <a:r>
              <a:rPr lang="en-US" sz="3500" dirty="0" smtClean="0">
                <a:latin typeface="Times New Roman" pitchFamily="18" charset="0"/>
                <a:cs typeface="Times New Roman" pitchFamily="18" charset="0"/>
              </a:rPr>
              <a:t> </a:t>
            </a:r>
            <a:r>
              <a:rPr lang="en-US" sz="3900" dirty="0" err="1" smtClean="0">
                <a:latin typeface="DevLys 010" pitchFamily="2" charset="0"/>
              </a:rPr>
              <a:t>cVu</a:t>
            </a:r>
            <a:r>
              <a:rPr lang="en-US" sz="3900" dirty="0" smtClean="0">
                <a:latin typeface="DevLys 010" pitchFamily="2" charset="0"/>
              </a:rPr>
              <a:t> </a:t>
            </a:r>
            <a:r>
              <a:rPr lang="en-US" sz="3900" dirty="0" err="1" smtClean="0">
                <a:latin typeface="DevLys 010" pitchFamily="2" charset="0"/>
              </a:rPr>
              <a:t>nck;sa</a:t>
            </a:r>
            <a:r>
              <a:rPr lang="en-US" sz="3900" dirty="0" smtClean="0">
                <a:latin typeface="DevLys 010" pitchFamily="2" charset="0"/>
              </a:rPr>
              <a:t> </a:t>
            </a:r>
            <a:r>
              <a:rPr lang="en-US" sz="3900" dirty="0" err="1" smtClean="0">
                <a:latin typeface="DevLys 010" pitchFamily="2" charset="0"/>
              </a:rPr>
              <a:t>vkSj</a:t>
            </a:r>
            <a:r>
              <a:rPr lang="en-US" sz="3900" dirty="0" smtClean="0">
                <a:latin typeface="DevLys 010" pitchFamily="2" charset="0"/>
              </a:rPr>
              <a:t> </a:t>
            </a:r>
            <a:r>
              <a:rPr lang="en-US" sz="3500" b="1" dirty="0" smtClean="0">
                <a:latin typeface="Times New Roman" pitchFamily="18" charset="0"/>
                <a:cs typeface="Times New Roman" pitchFamily="18" charset="0"/>
              </a:rPr>
              <a:t>Poll Closed </a:t>
            </a:r>
            <a:r>
              <a:rPr lang="en-US" sz="3900" dirty="0" err="1" smtClean="0">
                <a:latin typeface="DevLys 010" pitchFamily="2" charset="0"/>
              </a:rPr>
              <a:t>fMLIys</a:t>
            </a:r>
            <a:r>
              <a:rPr lang="en-US" sz="3900" dirty="0" smtClean="0">
                <a:latin typeface="DevLys 010" pitchFamily="2" charset="0"/>
              </a:rPr>
              <a:t> dh </a:t>
            </a:r>
            <a:r>
              <a:rPr lang="en-US" sz="3900" dirty="0" err="1" smtClean="0">
                <a:latin typeface="DevLys 010" pitchFamily="2" charset="0"/>
              </a:rPr>
              <a:t>izrh</a:t>
            </a:r>
            <a:r>
              <a:rPr lang="en-US" sz="3900" dirty="0" smtClean="0">
                <a:latin typeface="DevLys 010" pitchFamily="2" charset="0"/>
              </a:rPr>
              <a:t>{</a:t>
            </a:r>
            <a:r>
              <a:rPr lang="en-US" sz="3900" dirty="0" err="1" smtClean="0">
                <a:latin typeface="DevLys 010" pitchFamily="2" charset="0"/>
              </a:rPr>
              <a:t>kk</a:t>
            </a:r>
            <a:r>
              <a:rPr lang="en-US" sz="3900" dirty="0" smtClean="0">
                <a:latin typeface="DevLys 010" pitchFamily="2" charset="0"/>
              </a:rPr>
              <a:t> </a:t>
            </a:r>
            <a:r>
              <a:rPr lang="en-US" sz="3900" dirty="0" err="1" smtClean="0">
                <a:latin typeface="DevLys 010" pitchFamily="2" charset="0"/>
              </a:rPr>
              <a:t>djsa</a:t>
            </a:r>
            <a:r>
              <a:rPr lang="en-US" sz="39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900" dirty="0" err="1" smtClean="0">
                <a:latin typeface="DevLys 010" pitchFamily="2" charset="0"/>
              </a:rPr>
              <a:t>vc</a:t>
            </a:r>
            <a:r>
              <a:rPr lang="en-US" sz="3900" dirty="0" smtClean="0">
                <a:latin typeface="DevLys 010" pitchFamily="2" charset="0"/>
              </a:rPr>
              <a:t> </a:t>
            </a:r>
            <a:r>
              <a:rPr lang="en-US" sz="3500" b="1" dirty="0" smtClean="0">
                <a:latin typeface="Times New Roman" pitchFamily="18" charset="0"/>
                <a:cs typeface="Times New Roman" pitchFamily="18" charset="0"/>
              </a:rPr>
              <a:t>Result-1</a:t>
            </a:r>
            <a:r>
              <a:rPr lang="en-US" sz="3900" dirty="0" smtClean="0">
                <a:latin typeface="Times New Roman" pitchFamily="18" charset="0"/>
                <a:cs typeface="Times New Roman" pitchFamily="18" charset="0"/>
              </a:rPr>
              <a:t> </a:t>
            </a:r>
            <a:r>
              <a:rPr lang="en-US" sz="3900" dirty="0" err="1" smtClean="0">
                <a:latin typeface="DevLys 010" pitchFamily="2" charset="0"/>
              </a:rPr>
              <a:t>cVu</a:t>
            </a:r>
            <a:r>
              <a:rPr lang="en-US" sz="3900" dirty="0" smtClean="0">
                <a:latin typeface="DevLys 010" pitchFamily="2" charset="0"/>
              </a:rPr>
              <a:t> </a:t>
            </a:r>
            <a:r>
              <a:rPr lang="en-US" sz="3900" dirty="0" err="1" smtClean="0">
                <a:latin typeface="DevLys 010" pitchFamily="2" charset="0"/>
              </a:rPr>
              <a:t>nck;sa</a:t>
            </a:r>
            <a:r>
              <a:rPr lang="en-US" sz="3900" dirty="0" smtClean="0">
                <a:latin typeface="DevLys 010" pitchFamily="2" charset="0"/>
              </a:rPr>
              <a:t> </a:t>
            </a:r>
            <a:r>
              <a:rPr lang="en-US" sz="3900" dirty="0" err="1" smtClean="0">
                <a:latin typeface="DevLys 010" pitchFamily="2" charset="0"/>
              </a:rPr>
              <a:t>vkSj</a:t>
            </a:r>
            <a:r>
              <a:rPr lang="en-US" sz="3900" dirty="0" smtClean="0">
                <a:latin typeface="DevLys 010" pitchFamily="2" charset="0"/>
              </a:rPr>
              <a:t> </a:t>
            </a:r>
            <a:r>
              <a:rPr lang="en-US" sz="3500" b="1" dirty="0" smtClean="0">
                <a:latin typeface="Times New Roman" pitchFamily="18" charset="0"/>
                <a:cs typeface="Times New Roman" pitchFamily="18" charset="0"/>
              </a:rPr>
              <a:t>END</a:t>
            </a:r>
            <a:r>
              <a:rPr lang="en-US" sz="3500" dirty="0" smtClean="0">
                <a:latin typeface="Times New Roman" pitchFamily="18" charset="0"/>
                <a:cs typeface="Times New Roman" pitchFamily="18" charset="0"/>
              </a:rPr>
              <a:t> </a:t>
            </a:r>
            <a:r>
              <a:rPr lang="en-US" sz="3900" dirty="0" err="1" smtClean="0">
                <a:latin typeface="DevLys 010" pitchFamily="2" charset="0"/>
              </a:rPr>
              <a:t>fMLIys</a:t>
            </a:r>
            <a:r>
              <a:rPr lang="en-US" sz="3900" dirty="0" smtClean="0">
                <a:latin typeface="DevLys 010" pitchFamily="2" charset="0"/>
              </a:rPr>
              <a:t> dh </a:t>
            </a:r>
            <a:r>
              <a:rPr lang="en-US" sz="3900" dirty="0" err="1" smtClean="0">
                <a:latin typeface="DevLys 010" pitchFamily="2" charset="0"/>
              </a:rPr>
              <a:t>izrh</a:t>
            </a:r>
            <a:r>
              <a:rPr lang="en-US" sz="3900" dirty="0" smtClean="0">
                <a:latin typeface="DevLys 010" pitchFamily="2" charset="0"/>
              </a:rPr>
              <a:t>{</a:t>
            </a:r>
            <a:r>
              <a:rPr lang="en-US" sz="3900" dirty="0" err="1" smtClean="0">
                <a:latin typeface="DevLys 010" pitchFamily="2" charset="0"/>
              </a:rPr>
              <a:t>kk</a:t>
            </a:r>
            <a:r>
              <a:rPr lang="en-US" sz="3900" dirty="0" smtClean="0">
                <a:latin typeface="DevLys 010" pitchFamily="2" charset="0"/>
              </a:rPr>
              <a:t> </a:t>
            </a:r>
            <a:r>
              <a:rPr lang="en-US" sz="3900" dirty="0" err="1" smtClean="0">
                <a:latin typeface="DevLys 010" pitchFamily="2" charset="0"/>
              </a:rPr>
              <a:t>djsa</a:t>
            </a:r>
            <a:r>
              <a:rPr lang="en-US" sz="39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900" dirty="0" err="1" smtClean="0">
                <a:latin typeface="DevLys 010" pitchFamily="2" charset="0"/>
              </a:rPr>
              <a:t>vc</a:t>
            </a:r>
            <a:r>
              <a:rPr lang="en-US" sz="3900" dirty="0" smtClean="0">
                <a:latin typeface="DevLys 010" pitchFamily="2" charset="0"/>
              </a:rPr>
              <a:t> </a:t>
            </a:r>
            <a:r>
              <a:rPr lang="en-US" sz="3500" b="1" dirty="0" smtClean="0">
                <a:latin typeface="Times New Roman" pitchFamily="18" charset="0"/>
                <a:cs typeface="Times New Roman" pitchFamily="18" charset="0"/>
              </a:rPr>
              <a:t>Clear</a:t>
            </a:r>
            <a:r>
              <a:rPr lang="en-US" sz="3900" dirty="0" smtClean="0">
                <a:latin typeface="Times New Roman" pitchFamily="18" charset="0"/>
                <a:cs typeface="Times New Roman" pitchFamily="18" charset="0"/>
              </a:rPr>
              <a:t> </a:t>
            </a:r>
            <a:r>
              <a:rPr lang="en-US" sz="3900" dirty="0" err="1" smtClean="0">
                <a:latin typeface="DevLys 010" pitchFamily="2" charset="0"/>
              </a:rPr>
              <a:t>cVu</a:t>
            </a:r>
            <a:r>
              <a:rPr lang="en-US" sz="3900" dirty="0" smtClean="0">
                <a:latin typeface="DevLys 010" pitchFamily="2" charset="0"/>
              </a:rPr>
              <a:t> </a:t>
            </a:r>
            <a:r>
              <a:rPr lang="en-US" sz="3900" dirty="0" err="1" smtClean="0">
                <a:latin typeface="DevLys 010" pitchFamily="2" charset="0"/>
              </a:rPr>
              <a:t>nck;sa</a:t>
            </a:r>
            <a:r>
              <a:rPr lang="en-US" sz="3900" dirty="0" smtClean="0">
                <a:latin typeface="DevLys 010" pitchFamily="2" charset="0"/>
              </a:rPr>
              <a:t> </a:t>
            </a:r>
            <a:r>
              <a:rPr lang="en-US" sz="3900" dirty="0" err="1" smtClean="0">
                <a:latin typeface="DevLys 010" pitchFamily="2" charset="0"/>
              </a:rPr>
              <a:t>vkSj</a:t>
            </a:r>
            <a:r>
              <a:rPr lang="en-US" sz="3900" dirty="0" smtClean="0">
                <a:latin typeface="DevLys 010" pitchFamily="2" charset="0"/>
              </a:rPr>
              <a:t> </a:t>
            </a:r>
            <a:r>
              <a:rPr lang="en-US" sz="3500" b="1" dirty="0" smtClean="0">
                <a:latin typeface="Times New Roman" pitchFamily="18" charset="0"/>
                <a:cs typeface="Times New Roman" pitchFamily="18" charset="0"/>
              </a:rPr>
              <a:t>END</a:t>
            </a:r>
            <a:r>
              <a:rPr lang="en-US" sz="3500" dirty="0" smtClean="0">
                <a:latin typeface="Times New Roman" pitchFamily="18" charset="0"/>
                <a:cs typeface="Times New Roman" pitchFamily="18" charset="0"/>
              </a:rPr>
              <a:t> </a:t>
            </a:r>
            <a:r>
              <a:rPr lang="en-US" sz="3900" dirty="0" err="1" smtClean="0">
                <a:latin typeface="DevLys 010" pitchFamily="2" charset="0"/>
              </a:rPr>
              <a:t>fMLIys</a:t>
            </a:r>
            <a:r>
              <a:rPr lang="en-US" sz="3900" dirty="0" smtClean="0">
                <a:latin typeface="DevLys 010" pitchFamily="2" charset="0"/>
              </a:rPr>
              <a:t> dh </a:t>
            </a:r>
            <a:r>
              <a:rPr lang="en-US" sz="3900" dirty="0" err="1" smtClean="0">
                <a:latin typeface="DevLys 010" pitchFamily="2" charset="0"/>
              </a:rPr>
              <a:t>izrh</a:t>
            </a:r>
            <a:r>
              <a:rPr lang="en-US" sz="3900" dirty="0" smtClean="0">
                <a:latin typeface="DevLys 010" pitchFamily="2" charset="0"/>
              </a:rPr>
              <a:t>{</a:t>
            </a:r>
            <a:r>
              <a:rPr lang="en-US" sz="3900" dirty="0" err="1" smtClean="0">
                <a:latin typeface="DevLys 010" pitchFamily="2" charset="0"/>
              </a:rPr>
              <a:t>kk</a:t>
            </a:r>
            <a:r>
              <a:rPr lang="en-US" sz="3900" dirty="0" smtClean="0">
                <a:latin typeface="DevLys 010" pitchFamily="2" charset="0"/>
              </a:rPr>
              <a:t> </a:t>
            </a:r>
            <a:r>
              <a:rPr lang="en-US" sz="3900" dirty="0" err="1" smtClean="0">
                <a:latin typeface="DevLys 010" pitchFamily="2" charset="0"/>
              </a:rPr>
              <a:t>djsa</a:t>
            </a:r>
            <a:r>
              <a:rPr lang="en-US" sz="3900" dirty="0" smtClean="0">
                <a:latin typeface="DevLys 010" pitchFamily="2" charset="0"/>
              </a:rPr>
              <a:t>-</a:t>
            </a:r>
          </a:p>
          <a:p>
            <a:pPr lvl="1" indent="-457200" algn="just" defTabSz="311150">
              <a:lnSpc>
                <a:spcPct val="90000"/>
              </a:lnSpc>
              <a:spcBef>
                <a:spcPct val="0"/>
              </a:spcBef>
              <a:spcAft>
                <a:spcPct val="35000"/>
              </a:spcAft>
              <a:buFont typeface="Arial" pitchFamily="34" charset="0"/>
              <a:buChar char="•"/>
            </a:pPr>
            <a:r>
              <a:rPr lang="en-US" sz="3900" dirty="0" err="1" smtClean="0">
                <a:latin typeface="DevLys 010" pitchFamily="2" charset="0"/>
              </a:rPr>
              <a:t>vc</a:t>
            </a:r>
            <a:r>
              <a:rPr lang="en-US" sz="3900" dirty="0" smtClean="0">
                <a:latin typeface="DevLys 010" pitchFamily="2" charset="0"/>
              </a:rPr>
              <a:t> </a:t>
            </a:r>
            <a:r>
              <a:rPr lang="en-US" sz="3900" dirty="0" err="1" smtClean="0">
                <a:latin typeface="DevLys 010" pitchFamily="2" charset="0"/>
              </a:rPr>
              <a:t>bZ-Ogh-,e</a:t>
            </a:r>
            <a:r>
              <a:rPr lang="en-US" sz="3900" dirty="0" smtClean="0">
                <a:latin typeface="DevLys 010" pitchFamily="2" charset="0"/>
              </a:rPr>
              <a:t>- </a:t>
            </a:r>
            <a:r>
              <a:rPr lang="en-US" sz="3900" dirty="0" err="1" smtClean="0">
                <a:latin typeface="DevLys 010" pitchFamily="2" charset="0"/>
              </a:rPr>
              <a:t>ekWdiksy</a:t>
            </a:r>
            <a:r>
              <a:rPr lang="en-US" sz="3900" dirty="0" smtClean="0">
                <a:latin typeface="DevLys 010" pitchFamily="2" charset="0"/>
              </a:rPr>
              <a:t> </a:t>
            </a:r>
            <a:r>
              <a:rPr lang="en-US" sz="3900" dirty="0" err="1" smtClean="0">
                <a:latin typeface="DevLys 010" pitchFamily="2" charset="0"/>
              </a:rPr>
              <a:t>ds</a:t>
            </a:r>
            <a:r>
              <a:rPr lang="en-US" sz="3900" dirty="0" smtClean="0">
                <a:latin typeface="DevLys 010" pitchFamily="2" charset="0"/>
              </a:rPr>
              <a:t> </a:t>
            </a:r>
            <a:r>
              <a:rPr lang="en-US" sz="3900" dirty="0" err="1" smtClean="0">
                <a:latin typeface="DevLys 010" pitchFamily="2" charset="0"/>
              </a:rPr>
              <a:t>fy</a:t>
            </a:r>
            <a:r>
              <a:rPr lang="en-US" sz="3900" dirty="0" smtClean="0">
                <a:latin typeface="DevLys 010" pitchFamily="2" charset="0"/>
              </a:rPr>
              <a:t>, </a:t>
            </a:r>
            <a:r>
              <a:rPr lang="en-US" sz="3900" dirty="0" err="1" smtClean="0">
                <a:latin typeface="DevLys 010" pitchFamily="2" charset="0"/>
              </a:rPr>
              <a:t>rS;kj</a:t>
            </a:r>
            <a:r>
              <a:rPr lang="en-US" sz="3900" dirty="0" smtClean="0">
                <a:latin typeface="DevLys 010" pitchFamily="2" charset="0"/>
              </a:rPr>
              <a:t> </a:t>
            </a:r>
            <a:r>
              <a:rPr lang="en-US" sz="3900" dirty="0" err="1" smtClean="0">
                <a:latin typeface="DevLys 010" pitchFamily="2" charset="0"/>
              </a:rPr>
              <a:t>gS</a:t>
            </a:r>
            <a:r>
              <a:rPr lang="en-US" sz="3900" dirty="0" smtClean="0">
                <a:latin typeface="DevLys 010" pitchFamily="2" charset="0"/>
              </a:rPr>
              <a:t>-</a:t>
            </a:r>
          </a:p>
          <a:p>
            <a:endParaRPr lang="en-US" dirty="0"/>
          </a:p>
        </p:txBody>
      </p:sp>
      <p:sp>
        <p:nvSpPr>
          <p:cNvPr id="4" name="Title 1"/>
          <p:cNvSpPr txBox="1">
            <a:spLocks/>
          </p:cNvSpPr>
          <p:nvPr/>
        </p:nvSpPr>
        <p:spPr>
          <a:xfrm>
            <a:off x="228600" y="76200"/>
            <a:ext cx="15240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3</a:t>
            </a:r>
            <a:b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Autofit/>
          </a:bodyPr>
          <a:lstStyle/>
          <a:p>
            <a:r>
              <a:rPr lang="en-US" b="1" dirty="0" smtClean="0">
                <a:latin typeface="DevLys 010" pitchFamily="2" charset="0"/>
              </a:rPr>
              <a:t/>
            </a:r>
            <a:br>
              <a:rPr lang="en-US" b="1" dirty="0" smtClean="0">
                <a:latin typeface="DevLys 010" pitchFamily="2" charset="0"/>
              </a:rPr>
            </a:br>
            <a:r>
              <a:rPr lang="en-US" b="1" dirty="0" err="1" smtClean="0">
                <a:latin typeface="DevLys 010" pitchFamily="2" charset="0"/>
              </a:rPr>
              <a:t>ekWdiksy</a:t>
            </a:r>
            <a:endParaRPr lang="en-US" b="1" dirty="0">
              <a:latin typeface="DevLys 010" pitchFamily="2" charset="0"/>
            </a:endParaRPr>
          </a:p>
        </p:txBody>
      </p:sp>
      <p:sp>
        <p:nvSpPr>
          <p:cNvPr id="3" name="Content Placeholder 2"/>
          <p:cNvSpPr>
            <a:spLocks noGrp="1"/>
          </p:cNvSpPr>
          <p:nvPr>
            <p:ph idx="1"/>
          </p:nvPr>
        </p:nvSpPr>
        <p:spPr>
          <a:xfrm>
            <a:off x="457200" y="1295400"/>
            <a:ext cx="8229600" cy="5562600"/>
          </a:xfrm>
        </p:spPr>
        <p:txBody>
          <a:bodyPr>
            <a:normAutofit lnSpcReduction="10000"/>
          </a:bodyPr>
          <a:lstStyle/>
          <a:p>
            <a:pPr algn="just"/>
            <a:r>
              <a:rPr lang="en-US" sz="3600" dirty="0" err="1" smtClean="0">
                <a:latin typeface="DevLys 010" pitchFamily="2" charset="0"/>
              </a:rPr>
              <a:t>daVªksy</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a:t>
            </a:r>
            <a:r>
              <a:rPr lang="en-US" sz="3600" b="1" dirty="0" err="1" smtClean="0">
                <a:latin typeface="DevLys 010" pitchFamily="2" charset="0"/>
              </a:rPr>
              <a:t>cSysV</a:t>
            </a:r>
            <a:r>
              <a:rPr lang="en-US" sz="3600" b="1" dirty="0" smtClean="0">
                <a:latin typeface="DevLys 010" pitchFamily="2" charset="0"/>
              </a:rPr>
              <a:t> </a:t>
            </a:r>
            <a:r>
              <a:rPr lang="en-US" sz="3600" b="1" dirty="0" err="1" smtClean="0">
                <a:latin typeface="DevLys 010" pitchFamily="2" charset="0"/>
              </a:rPr>
              <a:t>cVu</a:t>
            </a:r>
            <a:r>
              <a:rPr lang="en-US" sz="3600" b="1" dirty="0" smtClean="0">
                <a:latin typeface="DevLys 010" pitchFamily="2" charset="0"/>
              </a:rPr>
              <a:t> </a:t>
            </a:r>
            <a:r>
              <a:rPr lang="en-US" sz="3600" dirty="0" err="1" smtClean="0">
                <a:latin typeface="DevLys 010" pitchFamily="2" charset="0"/>
              </a:rPr>
              <a:t>nckdj</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tkjh</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pPr algn="just"/>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ij</a:t>
            </a:r>
            <a:r>
              <a:rPr lang="en-US" sz="3600" dirty="0" smtClean="0">
                <a:latin typeface="DevLys 010" pitchFamily="2" charset="0"/>
              </a:rPr>
              <a:t> </a:t>
            </a:r>
            <a:r>
              <a:rPr lang="en-US" sz="3600" dirty="0" err="1" smtClean="0">
                <a:latin typeface="DevLys 010" pitchFamily="2" charset="0"/>
              </a:rPr>
              <a:t>eupkgs</a:t>
            </a:r>
            <a:r>
              <a:rPr lang="en-US" sz="3600" dirty="0" smtClean="0">
                <a:latin typeface="DevLys 010" pitchFamily="2" charset="0"/>
              </a:rPr>
              <a:t> </a:t>
            </a:r>
            <a:r>
              <a:rPr lang="en-US" sz="3600" dirty="0" err="1" smtClean="0">
                <a:latin typeface="DevLys 010" pitchFamily="2" charset="0"/>
              </a:rPr>
              <a:t>mEehnokj</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lkeus</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a:t>
            </a:r>
            <a:r>
              <a:rPr lang="en-US" sz="3600" dirty="0" err="1" smtClean="0">
                <a:latin typeface="DevLys 010" pitchFamily="2" charset="0"/>
              </a:rPr>
              <a:t>fLop</a:t>
            </a:r>
            <a:r>
              <a:rPr lang="en-US" sz="3600" dirty="0" smtClean="0">
                <a:latin typeface="DevLys 010" pitchFamily="2" charset="0"/>
              </a:rPr>
              <a:t> </a:t>
            </a:r>
            <a:r>
              <a:rPr lang="en-US" sz="3600" dirty="0" err="1" smtClean="0">
                <a:latin typeface="DevLys 010" pitchFamily="2" charset="0"/>
              </a:rPr>
              <a:t>nckdj</a:t>
            </a:r>
            <a:r>
              <a:rPr lang="en-US" sz="3600" dirty="0" smtClean="0">
                <a:latin typeface="DevLys 010" pitchFamily="2" charset="0"/>
              </a:rPr>
              <a:t> </a:t>
            </a:r>
            <a:r>
              <a:rPr lang="en-US" sz="3600" dirty="0" err="1" smtClean="0">
                <a:latin typeface="DevLys 010" pitchFamily="2" charset="0"/>
              </a:rPr>
              <a:t>iksfyax</a:t>
            </a:r>
            <a:r>
              <a:rPr lang="en-US" sz="3600" dirty="0" smtClean="0">
                <a:latin typeface="DevLys 010" pitchFamily="2" charset="0"/>
              </a:rPr>
              <a:t> ,</a:t>
            </a:r>
            <a:r>
              <a:rPr lang="en-US" sz="3600" dirty="0" err="1" smtClean="0">
                <a:latin typeface="DevLys 010" pitchFamily="2" charset="0"/>
              </a:rPr>
              <a:t>tsUV</a:t>
            </a:r>
            <a:r>
              <a:rPr lang="en-US" sz="3600" dirty="0" smtClean="0">
                <a:latin typeface="DevLys 010" pitchFamily="2" charset="0"/>
              </a:rPr>
              <a:t> </a:t>
            </a:r>
            <a:r>
              <a:rPr lang="en-US" sz="3600" dirty="0" err="1" smtClean="0">
                <a:latin typeface="DevLys 010" pitchFamily="2" charset="0"/>
              </a:rPr>
              <a:t>ls</a:t>
            </a:r>
            <a:r>
              <a:rPr lang="en-US" sz="3600" dirty="0" smtClean="0">
                <a:latin typeface="DevLys 010" pitchFamily="2" charset="0"/>
              </a:rPr>
              <a:t> </a:t>
            </a:r>
            <a:r>
              <a:rPr lang="en-US" sz="3600" dirty="0" err="1" smtClean="0">
                <a:latin typeface="DevLys 010" pitchFamily="2" charset="0"/>
              </a:rPr>
              <a:t>oksV</a:t>
            </a:r>
            <a:r>
              <a:rPr lang="en-US" sz="3600" dirty="0" smtClean="0">
                <a:latin typeface="DevLys 010" pitchFamily="2" charset="0"/>
              </a:rPr>
              <a:t> </a:t>
            </a:r>
            <a:r>
              <a:rPr lang="en-US" sz="3600" dirty="0" err="1" smtClean="0">
                <a:latin typeface="DevLys 010" pitchFamily="2" charset="0"/>
              </a:rPr>
              <a:t>djk;sa</a:t>
            </a:r>
            <a:r>
              <a:rPr lang="en-US" sz="3600" dirty="0" smtClean="0">
                <a:latin typeface="DevLys 010" pitchFamily="2" charset="0"/>
              </a:rPr>
              <a:t>-</a:t>
            </a:r>
          </a:p>
          <a:p>
            <a:pPr algn="just"/>
            <a:r>
              <a:rPr lang="en-US" sz="3600" dirty="0" err="1" smtClean="0">
                <a:latin typeface="DevLys 010" pitchFamily="2" charset="0"/>
              </a:rPr>
              <a:t>nwljs</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ij</a:t>
            </a:r>
            <a:r>
              <a:rPr lang="en-US" sz="3600" dirty="0" smtClean="0">
                <a:latin typeface="DevLys 010" pitchFamily="2" charset="0"/>
              </a:rPr>
              <a:t> </a:t>
            </a:r>
            <a:r>
              <a:rPr lang="en-US" sz="3600" dirty="0" err="1" smtClean="0">
                <a:latin typeface="DevLys 010" pitchFamily="2" charset="0"/>
              </a:rPr>
              <a:t>fLop</a:t>
            </a:r>
            <a:r>
              <a:rPr lang="en-US" sz="3600" dirty="0" smtClean="0">
                <a:latin typeface="DevLys 010" pitchFamily="2" charset="0"/>
              </a:rPr>
              <a:t> </a:t>
            </a:r>
            <a:r>
              <a:rPr lang="en-US" sz="3600" dirty="0" err="1" smtClean="0">
                <a:latin typeface="DevLys 010" pitchFamily="2" charset="0"/>
              </a:rPr>
              <a:t>nckus</a:t>
            </a:r>
            <a:r>
              <a:rPr lang="en-US" sz="3600" dirty="0" smtClean="0">
                <a:latin typeface="DevLys 010" pitchFamily="2" charset="0"/>
              </a:rPr>
              <a:t> </a:t>
            </a:r>
            <a:r>
              <a:rPr lang="en-US" sz="3600" dirty="0" err="1" smtClean="0">
                <a:latin typeface="DevLys 010" pitchFamily="2" charset="0"/>
              </a:rPr>
              <a:t>ij</a:t>
            </a:r>
            <a:r>
              <a:rPr lang="en-US" sz="3600" dirty="0" smtClean="0">
                <a:latin typeface="DevLys 010" pitchFamily="2" charset="0"/>
              </a:rPr>
              <a:t> </a:t>
            </a:r>
            <a:r>
              <a:rPr lang="en-US" sz="3600" dirty="0" err="1" smtClean="0">
                <a:latin typeface="DevLys 010" pitchFamily="2" charset="0"/>
              </a:rPr>
              <a:t>yach</a:t>
            </a:r>
            <a:r>
              <a:rPr lang="en-US" sz="3600" dirty="0" smtClean="0">
                <a:latin typeface="DevLys 010" pitchFamily="2" charset="0"/>
              </a:rPr>
              <a:t> chi dh </a:t>
            </a:r>
            <a:r>
              <a:rPr lang="en-US" sz="3600" dirty="0" err="1" smtClean="0">
                <a:latin typeface="DevLys 010" pitchFamily="2" charset="0"/>
              </a:rPr>
              <a:t>vkokt</a:t>
            </a:r>
            <a:r>
              <a:rPr lang="en-US" sz="3600" dirty="0" smtClean="0">
                <a:latin typeface="DevLys 010" pitchFamily="2" charset="0"/>
              </a:rPr>
              <a:t> </a:t>
            </a:r>
            <a:r>
              <a:rPr lang="en-US" sz="3600" dirty="0" err="1" smtClean="0">
                <a:latin typeface="DevLys 010" pitchFamily="2" charset="0"/>
              </a:rPr>
              <a:t>lqukbZ</a:t>
            </a:r>
            <a:r>
              <a:rPr lang="en-US" sz="3600" dirty="0" smtClean="0">
                <a:latin typeface="DevLys 010" pitchFamily="2" charset="0"/>
              </a:rPr>
              <a:t> </a:t>
            </a:r>
            <a:r>
              <a:rPr lang="en-US" sz="3600" dirty="0" err="1" smtClean="0">
                <a:latin typeface="DevLys 010" pitchFamily="2" charset="0"/>
              </a:rPr>
              <a:t>nsxh</a:t>
            </a:r>
            <a:r>
              <a:rPr lang="en-US" sz="3600" dirty="0" smtClean="0">
                <a:latin typeface="DevLys 010" pitchFamily="2" charset="0"/>
              </a:rPr>
              <a:t>-</a:t>
            </a:r>
          </a:p>
          <a:p>
            <a:pPr algn="just"/>
            <a:r>
              <a:rPr lang="en-US" sz="3600" dirty="0" err="1" smtClean="0">
                <a:latin typeface="DevLys 010" pitchFamily="2" charset="0"/>
              </a:rPr>
              <a:t>ernku</a:t>
            </a:r>
            <a:r>
              <a:rPr lang="en-US" sz="3600" dirty="0" smtClean="0">
                <a:latin typeface="DevLys 010" pitchFamily="2" charset="0"/>
              </a:rPr>
              <a:t> dh </a:t>
            </a:r>
            <a:r>
              <a:rPr lang="en-US" sz="3600" dirty="0" err="1" smtClean="0">
                <a:latin typeface="DevLys 010" pitchFamily="2" charset="0"/>
              </a:rPr>
              <a:t>dk;Zokgh</a:t>
            </a:r>
            <a:r>
              <a:rPr lang="en-US" sz="3600" dirty="0" smtClean="0">
                <a:latin typeface="DevLys 010" pitchFamily="2" charset="0"/>
              </a:rPr>
              <a:t> </a:t>
            </a:r>
            <a:r>
              <a:rPr lang="en-US" sz="3600" dirty="0" err="1" smtClean="0">
                <a:latin typeface="DevLys 010" pitchFamily="2" charset="0"/>
              </a:rPr>
              <a:t>iwjh</a:t>
            </a:r>
            <a:r>
              <a:rPr lang="en-US" sz="3600" dirty="0" smtClean="0">
                <a:latin typeface="DevLys 010" pitchFamily="2" charset="0"/>
              </a:rPr>
              <a:t> </a:t>
            </a:r>
            <a:r>
              <a:rPr lang="en-US" sz="3600" dirty="0" err="1" smtClean="0">
                <a:latin typeface="DevLys 010" pitchFamily="2" charset="0"/>
              </a:rPr>
              <a:t>gqbZ</a:t>
            </a:r>
            <a:r>
              <a:rPr lang="en-US" sz="3600" dirty="0" smtClean="0">
                <a:latin typeface="DevLys 010" pitchFamily="2" charset="0"/>
              </a:rPr>
              <a:t>- </a:t>
            </a:r>
            <a:r>
              <a:rPr lang="en-US" sz="3600" dirty="0" err="1" smtClean="0">
                <a:latin typeface="DevLys 010" pitchFamily="2" charset="0"/>
              </a:rPr>
              <a:t>vc</a:t>
            </a:r>
            <a:r>
              <a:rPr lang="en-US" sz="3600" dirty="0" smtClean="0">
                <a:latin typeface="DevLys 010" pitchFamily="2" charset="0"/>
              </a:rPr>
              <a:t> </a:t>
            </a:r>
            <a:r>
              <a:rPr lang="en-US" sz="3600" dirty="0" err="1" smtClean="0">
                <a:latin typeface="DevLys 010" pitchFamily="2" charset="0"/>
              </a:rPr>
              <a:t>iqu</a:t>
            </a:r>
            <a:r>
              <a:rPr lang="en-US" sz="3600" dirty="0" smtClean="0">
                <a:latin typeface="DevLys 010" pitchFamily="2" charset="0"/>
              </a:rPr>
              <a:t>% </a:t>
            </a:r>
            <a:r>
              <a:rPr lang="en-US" sz="3600" dirty="0" err="1" smtClean="0">
                <a:latin typeface="DevLys 010" pitchFamily="2" charset="0"/>
              </a:rPr>
              <a:t>daVªksy</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nckdj</a:t>
            </a:r>
            <a:r>
              <a:rPr lang="en-US" sz="3600" dirty="0" smtClean="0">
                <a:latin typeface="DevLys 010" pitchFamily="2" charset="0"/>
              </a:rPr>
              <a:t> </a:t>
            </a:r>
            <a:r>
              <a:rPr lang="en-US" sz="3600" dirty="0" err="1" smtClean="0">
                <a:latin typeface="DevLys 010" pitchFamily="2" charset="0"/>
              </a:rPr>
              <a:t>u;k</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tkjh</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a:t>
            </a:r>
          </a:p>
          <a:p>
            <a:pPr algn="just"/>
            <a:r>
              <a:rPr lang="en-US" sz="3600" dirty="0" err="1" smtClean="0">
                <a:latin typeface="DevLys 010" pitchFamily="2" charset="0"/>
              </a:rPr>
              <a:t>bl</a:t>
            </a:r>
            <a:r>
              <a:rPr lang="en-US" sz="3600" dirty="0" smtClean="0">
                <a:latin typeface="DevLys 010" pitchFamily="2" charset="0"/>
              </a:rPr>
              <a:t> </a:t>
            </a:r>
            <a:r>
              <a:rPr lang="en-US" sz="3600" dirty="0" err="1" smtClean="0">
                <a:latin typeface="DevLys 010" pitchFamily="2" charset="0"/>
              </a:rPr>
              <a:t>izdkj</a:t>
            </a:r>
            <a:r>
              <a:rPr lang="en-US" sz="3600" dirty="0" smtClean="0">
                <a:latin typeface="DevLys 010" pitchFamily="2" charset="0"/>
              </a:rPr>
              <a:t> </a:t>
            </a:r>
            <a:r>
              <a:rPr lang="en-US" sz="3600" dirty="0" err="1" smtClean="0">
                <a:latin typeface="DevLys 010" pitchFamily="2" charset="0"/>
              </a:rPr>
              <a:t>izR;sd</a:t>
            </a:r>
            <a:r>
              <a:rPr lang="en-US" sz="3600" dirty="0" smtClean="0">
                <a:latin typeface="DevLys 010" pitchFamily="2" charset="0"/>
              </a:rPr>
              <a:t> </a:t>
            </a:r>
            <a:r>
              <a:rPr lang="en-US" sz="3600" dirty="0" err="1" smtClean="0">
                <a:latin typeface="DevLys 010" pitchFamily="2" charset="0"/>
              </a:rPr>
              <a:t>mEehnokj</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iksfyax</a:t>
            </a:r>
            <a:r>
              <a:rPr lang="en-US" sz="3600" dirty="0" smtClean="0">
                <a:latin typeface="DevLys 010" pitchFamily="2" charset="0"/>
              </a:rPr>
              <a:t> ,</a:t>
            </a:r>
            <a:r>
              <a:rPr lang="en-US" sz="3600" dirty="0" err="1" smtClean="0">
                <a:latin typeface="DevLys 010" pitchFamily="2" charset="0"/>
              </a:rPr>
              <a:t>tsUV</a:t>
            </a:r>
            <a:r>
              <a:rPr lang="en-US" sz="3600" dirty="0" smtClean="0">
                <a:latin typeface="DevLys 010" pitchFamily="2" charset="0"/>
              </a:rPr>
              <a:t> dh </a:t>
            </a:r>
            <a:r>
              <a:rPr lang="en-US" sz="3600" dirty="0" err="1" smtClean="0">
                <a:latin typeface="DevLys 010" pitchFamily="2" charset="0"/>
              </a:rPr>
              <a:t>larqf"V</a:t>
            </a:r>
            <a:r>
              <a:rPr lang="en-US" sz="3600" dirty="0" smtClean="0">
                <a:latin typeface="DevLys 010" pitchFamily="2" charset="0"/>
              </a:rPr>
              <a:t> </a:t>
            </a:r>
            <a:r>
              <a:rPr lang="en-US" sz="3600" dirty="0" err="1" smtClean="0">
                <a:latin typeface="DevLys 010" pitchFamily="2" charset="0"/>
              </a:rPr>
              <a:t>vuqlkj</a:t>
            </a:r>
            <a:r>
              <a:rPr lang="en-US" sz="3600" dirty="0" smtClean="0">
                <a:latin typeface="DevLys 010" pitchFamily="2" charset="0"/>
              </a:rPr>
              <a:t> </a:t>
            </a:r>
            <a:r>
              <a:rPr lang="en-US" sz="3600" dirty="0" err="1" smtClean="0">
                <a:latin typeface="DevLys 010" pitchFamily="2" charset="0"/>
              </a:rPr>
              <a:t>oksV</a:t>
            </a:r>
            <a:r>
              <a:rPr lang="en-US" sz="3600" dirty="0" smtClean="0">
                <a:latin typeface="DevLys 010" pitchFamily="2" charset="0"/>
              </a:rPr>
              <a:t> </a:t>
            </a:r>
            <a:r>
              <a:rPr lang="en-US" sz="3600" dirty="0" err="1" smtClean="0">
                <a:latin typeface="DevLys 010" pitchFamily="2" charset="0"/>
              </a:rPr>
              <a:t>Myok;s</a:t>
            </a:r>
            <a:r>
              <a:rPr lang="en-US" sz="3600" dirty="0" smtClean="0">
                <a:latin typeface="DevLys 010" pitchFamily="2" charset="0"/>
              </a:rPr>
              <a:t>-</a:t>
            </a:r>
          </a:p>
          <a:p>
            <a:pPr algn="just"/>
            <a:endParaRPr lang="en-US" dirty="0">
              <a:latin typeface="DevLys 010" pitchFamily="2" charset="0"/>
            </a:endParaRPr>
          </a:p>
        </p:txBody>
      </p:sp>
      <p:sp>
        <p:nvSpPr>
          <p:cNvPr id="4" name="Title 1"/>
          <p:cNvSpPr txBox="1">
            <a:spLocks/>
          </p:cNvSpPr>
          <p:nvPr/>
        </p:nvSpPr>
        <p:spPr>
          <a:xfrm>
            <a:off x="228600" y="76200"/>
            <a:ext cx="1524000" cy="914400"/>
          </a:xfrm>
          <a:prstGeom prst="rect">
            <a:avLst/>
          </a:prstGeom>
        </p:spPr>
        <p:txBody>
          <a:bodyPr vert="horz" lIns="91440" tIns="45720" rIns="91440" bIns="45720" rtlCol="0" anchor="ctr">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endParaRPr>
          </a:p>
          <a:p>
            <a:pPr marL="0" marR="0" lvl="0" indent="0" algn="l" defTabSz="914400" rtl="0" eaLnBrk="1" fontAlgn="auto" latinLnBrk="0" hangingPunct="1">
              <a:lnSpc>
                <a:spcPct val="100000"/>
              </a:lnSpc>
              <a:spcBef>
                <a:spcPct val="0"/>
              </a:spcBef>
              <a:spcAft>
                <a:spcPts val="0"/>
              </a:spcAft>
              <a:buClrTx/>
              <a:buSzTx/>
              <a:buFontTx/>
              <a:buNone/>
              <a:tabLst/>
              <a:defRPr/>
            </a:pPr>
            <a:endParaRPr lang="en-US" sz="4400" b="1" dirty="0" smtClean="0">
              <a:latin typeface="DevLys 010" pitchFamily="2" charset="0"/>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4</a:t>
            </a: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t/>
            </a:r>
            <a:br>
              <a:rPr kumimoji="0" lang="en-US" sz="4400" b="1" i="0" u="none" strike="noStrike" kern="1200" cap="none" spc="0" normalizeH="0" baseline="0" noProof="0" dirty="0" smtClean="0">
                <a:ln>
                  <a:noFill/>
                </a:ln>
                <a:solidFill>
                  <a:schemeClr val="tx1"/>
                </a:solidFill>
                <a:effectLst/>
                <a:uLnTx/>
                <a:uFillTx/>
                <a:latin typeface="DevLys 010" pitchFamily="2" charset="0"/>
                <a:ea typeface="+mj-ea"/>
                <a:cs typeface="+mj-cs"/>
              </a:rPr>
            </a:b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143000"/>
          </a:xfrm>
        </p:spPr>
        <p:txBody>
          <a:bodyPr>
            <a:normAutofit/>
          </a:bodyPr>
          <a:lstStyle/>
          <a:p>
            <a:r>
              <a:rPr lang="en-US" sz="4800" b="1" dirty="0" err="1" smtClean="0">
                <a:latin typeface="DevLys 010" pitchFamily="2" charset="0"/>
              </a:rPr>
              <a:t>ekWdiksy</a:t>
            </a:r>
            <a:r>
              <a:rPr lang="en-US" sz="4800" b="1" dirty="0" smtClean="0">
                <a:latin typeface="DevLys 010" pitchFamily="2" charset="0"/>
              </a:rPr>
              <a:t> &amp; </a:t>
            </a:r>
            <a:r>
              <a:rPr lang="en-US" sz="4800" b="1" dirty="0" err="1" smtClean="0">
                <a:latin typeface="DevLys 010" pitchFamily="2" charset="0"/>
              </a:rPr>
              <a:t>erksa</a:t>
            </a:r>
            <a:r>
              <a:rPr lang="en-US" sz="4800" b="1" dirty="0" smtClean="0">
                <a:latin typeface="DevLys 010" pitchFamily="2" charset="0"/>
              </a:rPr>
              <a:t> dh x.kuk</a:t>
            </a:r>
            <a:endParaRPr lang="en-US" sz="4800" b="1" dirty="0">
              <a:latin typeface="DevLys 010" pitchFamily="2" charset="0"/>
            </a:endParaRPr>
          </a:p>
        </p:txBody>
      </p:sp>
      <p:sp>
        <p:nvSpPr>
          <p:cNvPr id="3" name="Content Placeholder 2"/>
          <p:cNvSpPr>
            <a:spLocks noGrp="1"/>
          </p:cNvSpPr>
          <p:nvPr>
            <p:ph idx="1"/>
          </p:nvPr>
        </p:nvSpPr>
        <p:spPr>
          <a:xfrm>
            <a:off x="457200" y="1905000"/>
            <a:ext cx="8229600" cy="3962400"/>
          </a:xfrm>
        </p:spPr>
        <p:txBody>
          <a:bodyPr>
            <a:normAutofit/>
          </a:bodyPr>
          <a:lstStyle/>
          <a:p>
            <a:r>
              <a:rPr lang="en-US" sz="4000" b="1" dirty="0" err="1" smtClean="0">
                <a:latin typeface="DevLys 010" pitchFamily="2" charset="0"/>
              </a:rPr>
              <a:t>Dykst</a:t>
            </a:r>
            <a:r>
              <a:rPr lang="en-US" sz="4000" dirty="0" smtClean="0">
                <a:latin typeface="DevLys 010" pitchFamily="2" charset="0"/>
              </a:rPr>
              <a:t> </a:t>
            </a:r>
            <a:r>
              <a:rPr lang="en-US" sz="4000" b="1" dirty="0" err="1" smtClean="0">
                <a:latin typeface="DevLys 010" pitchFamily="2" charset="0"/>
              </a:rPr>
              <a:t>cVu</a:t>
            </a:r>
            <a:r>
              <a:rPr lang="en-US" sz="4000" b="1" dirty="0" smtClean="0">
                <a:latin typeface="DevLys 010" pitchFamily="2" charset="0"/>
              </a:rPr>
              <a:t> </a:t>
            </a:r>
            <a:r>
              <a:rPr lang="en-US" sz="4000" dirty="0" err="1" smtClean="0">
                <a:latin typeface="DevLys 010" pitchFamily="2" charset="0"/>
              </a:rPr>
              <a:t>nckdj</a:t>
            </a:r>
            <a:r>
              <a:rPr lang="en-US" sz="4000" dirty="0" smtClean="0">
                <a:latin typeface="DevLys 010" pitchFamily="2" charset="0"/>
              </a:rPr>
              <a:t> </a:t>
            </a:r>
            <a:r>
              <a:rPr lang="en-US" sz="4000" dirty="0" err="1" smtClean="0">
                <a:latin typeface="DevLys 010" pitchFamily="2" charset="0"/>
              </a:rPr>
              <a:t>ekWdiksy</a:t>
            </a:r>
            <a:r>
              <a:rPr lang="en-US" sz="4000" dirty="0" smtClean="0">
                <a:latin typeface="DevLys 010" pitchFamily="2" charset="0"/>
              </a:rPr>
              <a:t> </a:t>
            </a:r>
            <a:r>
              <a:rPr lang="en-US" sz="4000" dirty="0" err="1" smtClean="0">
                <a:latin typeface="DevLys 010" pitchFamily="2" charset="0"/>
              </a:rPr>
              <a:t>lekIr</a:t>
            </a:r>
            <a:r>
              <a:rPr lang="en-US" sz="4000" dirty="0" smtClean="0">
                <a:latin typeface="DevLys 010" pitchFamily="2" charset="0"/>
              </a:rPr>
              <a:t> </a:t>
            </a:r>
            <a:r>
              <a:rPr lang="en-US" sz="4000" dirty="0" err="1" smtClean="0">
                <a:latin typeface="DevLys 010" pitchFamily="2" charset="0"/>
              </a:rPr>
              <a:t>djsa</a:t>
            </a:r>
            <a:r>
              <a:rPr lang="en-US" sz="4000" dirty="0" smtClean="0">
                <a:latin typeface="DevLys 010" pitchFamily="2" charset="0"/>
              </a:rPr>
              <a:t>-</a:t>
            </a:r>
          </a:p>
          <a:p>
            <a:pPr algn="just"/>
            <a:r>
              <a:rPr lang="en-US" sz="4000" b="1" dirty="0" smtClean="0">
                <a:latin typeface="DevLys 010" pitchFamily="2" charset="0"/>
              </a:rPr>
              <a:t>fjtYV&amp;1 </a:t>
            </a:r>
            <a:r>
              <a:rPr lang="en-US" sz="4000" b="1" dirty="0" err="1" smtClean="0">
                <a:latin typeface="DevLys 010" pitchFamily="2" charset="0"/>
              </a:rPr>
              <a:t>cVu</a:t>
            </a:r>
            <a:r>
              <a:rPr lang="en-US" sz="4000" b="1" dirty="0" smtClean="0">
                <a:latin typeface="DevLys 010" pitchFamily="2" charset="0"/>
              </a:rPr>
              <a:t> </a:t>
            </a:r>
            <a:r>
              <a:rPr lang="en-US" sz="4000" dirty="0" err="1" smtClean="0">
                <a:latin typeface="DevLys 010" pitchFamily="2" charset="0"/>
              </a:rPr>
              <a:t>nckdj</a:t>
            </a:r>
            <a:r>
              <a:rPr lang="en-US" sz="4000" dirty="0" smtClean="0">
                <a:latin typeface="DevLys 010" pitchFamily="2" charset="0"/>
              </a:rPr>
              <a:t> </a:t>
            </a:r>
            <a:r>
              <a:rPr lang="en-US" sz="4000" dirty="0" err="1" smtClean="0">
                <a:latin typeface="DevLys 010" pitchFamily="2" charset="0"/>
              </a:rPr>
              <a:t>iksfyax</a:t>
            </a:r>
            <a:r>
              <a:rPr lang="en-US" sz="4000" dirty="0" smtClean="0">
                <a:latin typeface="DevLys 010" pitchFamily="2" charset="0"/>
              </a:rPr>
              <a:t> ,</a:t>
            </a:r>
            <a:r>
              <a:rPr lang="en-US" sz="4000" dirty="0" err="1" smtClean="0">
                <a:latin typeface="DevLys 010" pitchFamily="2" charset="0"/>
              </a:rPr>
              <a:t>tsUV</a:t>
            </a:r>
            <a:r>
              <a:rPr lang="en-US" sz="4000" dirty="0" smtClean="0">
                <a:latin typeface="DevLys 010" pitchFamily="2" charset="0"/>
              </a:rPr>
              <a:t> </a:t>
            </a:r>
            <a:r>
              <a:rPr lang="en-US" sz="4000" dirty="0" err="1" smtClean="0">
                <a:latin typeface="DevLys 010" pitchFamily="2" charset="0"/>
              </a:rPr>
              <a:t>dks</a:t>
            </a:r>
            <a:r>
              <a:rPr lang="en-US" sz="4000" dirty="0" smtClean="0">
                <a:latin typeface="DevLys 010" pitchFamily="2" charset="0"/>
              </a:rPr>
              <a:t> </a:t>
            </a:r>
            <a:r>
              <a:rPr lang="en-US" sz="4000" dirty="0" err="1" smtClean="0">
                <a:latin typeface="DevLys 010" pitchFamily="2" charset="0"/>
              </a:rPr>
              <a:t>ekWdiksy</a:t>
            </a:r>
            <a:r>
              <a:rPr lang="en-US" sz="4000" dirty="0" smtClean="0">
                <a:latin typeface="DevLys 010" pitchFamily="2" charset="0"/>
              </a:rPr>
              <a:t> </a:t>
            </a:r>
            <a:r>
              <a:rPr lang="en-US" sz="4000" dirty="0" err="1" smtClean="0">
                <a:latin typeface="DevLys 010" pitchFamily="2" charset="0"/>
              </a:rPr>
              <a:t>ds</a:t>
            </a:r>
            <a:r>
              <a:rPr lang="en-US" sz="4000" dirty="0" smtClean="0">
                <a:latin typeface="DevLys 010" pitchFamily="2" charset="0"/>
              </a:rPr>
              <a:t> ifj.kke </a:t>
            </a:r>
            <a:r>
              <a:rPr lang="en-US" sz="4000" dirty="0" err="1" smtClean="0">
                <a:latin typeface="DevLys 010" pitchFamily="2" charset="0"/>
              </a:rPr>
              <a:t>ls</a:t>
            </a:r>
            <a:r>
              <a:rPr lang="en-US" sz="4000" dirty="0" smtClean="0">
                <a:latin typeface="DevLys 010" pitchFamily="2" charset="0"/>
              </a:rPr>
              <a:t> </a:t>
            </a:r>
            <a:r>
              <a:rPr lang="en-US" sz="4000" dirty="0" err="1" smtClean="0">
                <a:latin typeface="DevLys 010" pitchFamily="2" charset="0"/>
              </a:rPr>
              <a:t>voxr</a:t>
            </a:r>
            <a:r>
              <a:rPr lang="en-US" sz="4000" dirty="0" smtClean="0">
                <a:latin typeface="DevLys 010" pitchFamily="2" charset="0"/>
              </a:rPr>
              <a:t> </a:t>
            </a:r>
            <a:r>
              <a:rPr lang="en-US" sz="4000" dirty="0" err="1" smtClean="0">
                <a:latin typeface="DevLys 010" pitchFamily="2" charset="0"/>
              </a:rPr>
              <a:t>djk;sa</a:t>
            </a:r>
            <a:r>
              <a:rPr lang="en-US" sz="4000" dirty="0" smtClean="0">
                <a:latin typeface="DevLys 010" pitchFamily="2" charset="0"/>
              </a:rPr>
              <a:t>-</a:t>
            </a:r>
          </a:p>
          <a:p>
            <a:pPr algn="just"/>
            <a:r>
              <a:rPr lang="en-US" sz="4000" dirty="0" err="1" smtClean="0">
                <a:latin typeface="DevLys 010" pitchFamily="2" charset="0"/>
              </a:rPr>
              <a:t>iksfyax</a:t>
            </a:r>
            <a:r>
              <a:rPr lang="en-US" sz="4000" dirty="0" smtClean="0">
                <a:latin typeface="DevLys 010" pitchFamily="2" charset="0"/>
              </a:rPr>
              <a:t> ,</a:t>
            </a:r>
            <a:r>
              <a:rPr lang="en-US" sz="4000" dirty="0" err="1" smtClean="0">
                <a:latin typeface="DevLys 010" pitchFamily="2" charset="0"/>
              </a:rPr>
              <a:t>tsUV</a:t>
            </a:r>
            <a:r>
              <a:rPr lang="en-US" sz="4000" dirty="0" smtClean="0">
                <a:latin typeface="DevLys 010" pitchFamily="2" charset="0"/>
              </a:rPr>
              <a:t> </a:t>
            </a:r>
            <a:r>
              <a:rPr lang="en-US" sz="4000" dirty="0" err="1" smtClean="0">
                <a:latin typeface="DevLys 010" pitchFamily="2" charset="0"/>
              </a:rPr>
              <a:t>ds</a:t>
            </a:r>
            <a:r>
              <a:rPr lang="en-US" sz="4000" dirty="0" smtClean="0">
                <a:latin typeface="DevLys 010" pitchFamily="2" charset="0"/>
              </a:rPr>
              <a:t> </a:t>
            </a:r>
            <a:r>
              <a:rPr lang="en-US" sz="4000" dirty="0" err="1" smtClean="0">
                <a:latin typeface="DevLys 010" pitchFamily="2" charset="0"/>
              </a:rPr>
              <a:t>larq"V</a:t>
            </a:r>
            <a:r>
              <a:rPr lang="en-US" sz="4000" dirty="0" smtClean="0">
                <a:latin typeface="DevLys 010" pitchFamily="2" charset="0"/>
              </a:rPr>
              <a:t> </a:t>
            </a:r>
            <a:r>
              <a:rPr lang="en-US" sz="4000" dirty="0" err="1" smtClean="0">
                <a:latin typeface="DevLys 010" pitchFamily="2" charset="0"/>
              </a:rPr>
              <a:t>gksus</a:t>
            </a:r>
            <a:r>
              <a:rPr lang="en-US" sz="4000" dirty="0" smtClean="0">
                <a:latin typeface="DevLys 010" pitchFamily="2" charset="0"/>
              </a:rPr>
              <a:t> </a:t>
            </a:r>
            <a:r>
              <a:rPr lang="en-US" sz="4000" dirty="0" err="1" smtClean="0">
                <a:latin typeface="DevLys 010" pitchFamily="2" charset="0"/>
              </a:rPr>
              <a:t>ij</a:t>
            </a:r>
            <a:r>
              <a:rPr lang="en-US" sz="4000" dirty="0" smtClean="0">
                <a:latin typeface="DevLys 010" pitchFamily="2" charset="0"/>
              </a:rPr>
              <a:t> </a:t>
            </a:r>
            <a:r>
              <a:rPr lang="en-US" sz="4000" b="1" dirty="0" err="1" smtClean="0">
                <a:latin typeface="DevLys 010" pitchFamily="2" charset="0"/>
              </a:rPr>
              <a:t>fDy;j</a:t>
            </a:r>
            <a:r>
              <a:rPr lang="en-US" sz="4000" b="1" dirty="0" smtClean="0">
                <a:latin typeface="DevLys 010" pitchFamily="2" charset="0"/>
              </a:rPr>
              <a:t> </a:t>
            </a:r>
            <a:r>
              <a:rPr lang="en-US" sz="4000" b="1" dirty="0" err="1" smtClean="0">
                <a:latin typeface="DevLys 010" pitchFamily="2" charset="0"/>
              </a:rPr>
              <a:t>cVu</a:t>
            </a:r>
            <a:r>
              <a:rPr lang="en-US" sz="4000" b="1" dirty="0" smtClean="0">
                <a:latin typeface="DevLys 010" pitchFamily="2" charset="0"/>
              </a:rPr>
              <a:t> </a:t>
            </a:r>
            <a:r>
              <a:rPr lang="en-US" sz="4000" dirty="0" err="1" smtClean="0">
                <a:latin typeface="DevLys 010" pitchFamily="2" charset="0"/>
              </a:rPr>
              <a:t>nckdj</a:t>
            </a:r>
            <a:r>
              <a:rPr lang="en-US" sz="4000" dirty="0" smtClean="0">
                <a:latin typeface="DevLys 010" pitchFamily="2" charset="0"/>
              </a:rPr>
              <a:t> </a:t>
            </a:r>
            <a:r>
              <a:rPr lang="en-US" sz="4000" dirty="0" err="1" smtClean="0">
                <a:latin typeface="DevLys 010" pitchFamily="2" charset="0"/>
              </a:rPr>
              <a:t>ekWdiksy</a:t>
            </a:r>
            <a:r>
              <a:rPr lang="en-US" sz="4000" dirty="0" smtClean="0">
                <a:latin typeface="DevLys 010" pitchFamily="2" charset="0"/>
              </a:rPr>
              <a:t> </a:t>
            </a:r>
            <a:r>
              <a:rPr lang="en-US" sz="4000" dirty="0" err="1" smtClean="0">
                <a:latin typeface="DevLys 010" pitchFamily="2" charset="0"/>
              </a:rPr>
              <a:t>dk</a:t>
            </a:r>
            <a:r>
              <a:rPr lang="en-US" sz="4000" dirty="0" smtClean="0">
                <a:latin typeface="DevLys 010" pitchFamily="2" charset="0"/>
              </a:rPr>
              <a:t> </a:t>
            </a:r>
            <a:r>
              <a:rPr lang="en-US" sz="4000" dirty="0" err="1" smtClean="0">
                <a:latin typeface="DevLys 010" pitchFamily="2" charset="0"/>
              </a:rPr>
              <a:t>MkVk</a:t>
            </a:r>
            <a:r>
              <a:rPr lang="en-US" sz="4000" dirty="0" smtClean="0">
                <a:latin typeface="DevLys 010" pitchFamily="2" charset="0"/>
              </a:rPr>
              <a:t> </a:t>
            </a:r>
            <a:r>
              <a:rPr lang="en-US" sz="4000" dirty="0" err="1" smtClean="0">
                <a:latin typeface="DevLys 010" pitchFamily="2" charset="0"/>
              </a:rPr>
              <a:t>fDy;j</a:t>
            </a:r>
            <a:r>
              <a:rPr lang="en-US" sz="4000" dirty="0" smtClean="0">
                <a:latin typeface="DevLys 010" pitchFamily="2" charset="0"/>
              </a:rPr>
              <a:t> </a:t>
            </a:r>
            <a:r>
              <a:rPr lang="en-US" sz="4000" dirty="0" err="1" smtClean="0">
                <a:latin typeface="DevLys 010" pitchFamily="2" charset="0"/>
              </a:rPr>
              <a:t>djsa</a:t>
            </a:r>
            <a:r>
              <a:rPr lang="en-US" sz="4000" dirty="0" smtClean="0">
                <a:latin typeface="DevLys 010" pitchFamily="2" charset="0"/>
              </a:rPr>
              <a:t>-</a:t>
            </a:r>
            <a:endParaRPr lang="en-US" sz="4000" dirty="0">
              <a:latin typeface="DevLys 010" pitchFamily="2" charset="0"/>
            </a:endParaRPr>
          </a:p>
        </p:txBody>
      </p:sp>
      <p:sp>
        <p:nvSpPr>
          <p:cNvPr id="4" name="Title 1"/>
          <p:cNvSpPr txBox="1">
            <a:spLocks/>
          </p:cNvSpPr>
          <p:nvPr/>
        </p:nvSpPr>
        <p:spPr>
          <a:xfrm>
            <a:off x="228600" y="76200"/>
            <a:ext cx="1524000" cy="914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5</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Autofit/>
          </a:bodyPr>
          <a:lstStyle/>
          <a:p>
            <a:r>
              <a:rPr lang="en-US" sz="4000" b="1" dirty="0" err="1" smtClean="0">
                <a:latin typeface="DevLys 010" pitchFamily="2" charset="0"/>
              </a:rPr>
              <a:t>okLrfod</a:t>
            </a:r>
            <a:r>
              <a:rPr lang="en-US" sz="4000" b="1" dirty="0" smtClean="0">
                <a:latin typeface="DevLys 010" pitchFamily="2" charset="0"/>
              </a:rPr>
              <a:t> </a:t>
            </a:r>
            <a:r>
              <a:rPr lang="en-US" sz="4000" b="1" dirty="0" err="1" smtClean="0">
                <a:latin typeface="DevLys 010" pitchFamily="2" charset="0"/>
              </a:rPr>
              <a:t>ernku</a:t>
            </a:r>
            <a:r>
              <a:rPr lang="en-US" sz="4000" b="1" dirty="0" smtClean="0">
                <a:latin typeface="DevLys 010" pitchFamily="2" charset="0"/>
              </a:rPr>
              <a:t> </a:t>
            </a:r>
            <a:r>
              <a:rPr lang="en-US" sz="4000" b="1" dirty="0" err="1" smtClean="0">
                <a:latin typeface="DevLys 010" pitchFamily="2" charset="0"/>
              </a:rPr>
              <a:t>ds</a:t>
            </a:r>
            <a:r>
              <a:rPr lang="en-US" sz="4000" b="1" dirty="0" smtClean="0">
                <a:latin typeface="DevLys 010" pitchFamily="2" charset="0"/>
              </a:rPr>
              <a:t> </a:t>
            </a:r>
            <a:r>
              <a:rPr lang="en-US" sz="4000" b="1" dirty="0" err="1" smtClean="0">
                <a:latin typeface="DevLys 010" pitchFamily="2" charset="0"/>
              </a:rPr>
              <a:t>fy</a:t>
            </a:r>
            <a:r>
              <a:rPr lang="en-US" sz="4000" b="1" dirty="0" smtClean="0">
                <a:latin typeface="DevLys 010" pitchFamily="2" charset="0"/>
              </a:rPr>
              <a:t>, </a:t>
            </a:r>
            <a:br>
              <a:rPr lang="en-US" sz="4000" b="1" dirty="0" smtClean="0">
                <a:latin typeface="DevLys 010" pitchFamily="2" charset="0"/>
              </a:rPr>
            </a:br>
            <a:r>
              <a:rPr lang="en-US" sz="4000" b="1" dirty="0" err="1" smtClean="0">
                <a:latin typeface="DevLys 010" pitchFamily="2" charset="0"/>
              </a:rPr>
              <a:t>dUVªksy</a:t>
            </a:r>
            <a:r>
              <a:rPr lang="en-US" sz="4000" b="1" dirty="0" smtClean="0">
                <a:latin typeface="DevLys 010" pitchFamily="2" charset="0"/>
              </a:rPr>
              <a:t> ;</a:t>
            </a:r>
            <a:r>
              <a:rPr lang="en-US" sz="4000" b="1" dirty="0" err="1" smtClean="0">
                <a:latin typeface="DevLys 010" pitchFamily="2" charset="0"/>
              </a:rPr>
              <a:t>wfuV</a:t>
            </a:r>
            <a:r>
              <a:rPr lang="en-US" sz="4000" b="1" dirty="0" smtClean="0">
                <a:latin typeface="DevLys 010" pitchFamily="2" charset="0"/>
              </a:rPr>
              <a:t> dh </a:t>
            </a:r>
            <a:r>
              <a:rPr lang="en-US" sz="4000" b="1" dirty="0" err="1" smtClean="0">
                <a:latin typeface="DevLys 010" pitchFamily="2" charset="0"/>
              </a:rPr>
              <a:t>lhfyax</a:t>
            </a:r>
            <a:endParaRPr lang="en-US" sz="4000" b="1" dirty="0">
              <a:latin typeface="DevLys 010" pitchFamily="2" charset="0"/>
            </a:endParaRPr>
          </a:p>
        </p:txBody>
      </p:sp>
      <p:sp>
        <p:nvSpPr>
          <p:cNvPr id="3" name="Content Placeholder 2"/>
          <p:cNvSpPr>
            <a:spLocks noGrp="1"/>
          </p:cNvSpPr>
          <p:nvPr>
            <p:ph idx="1"/>
          </p:nvPr>
        </p:nvSpPr>
        <p:spPr>
          <a:xfrm>
            <a:off x="457200" y="1600201"/>
            <a:ext cx="8229600" cy="4495799"/>
          </a:xfrm>
        </p:spPr>
        <p:txBody>
          <a:bodyPr>
            <a:noAutofit/>
          </a:bodyPr>
          <a:lstStyle/>
          <a:p>
            <a:r>
              <a:rPr lang="en-US" sz="3400" b="1" dirty="0" err="1" smtClean="0">
                <a:latin typeface="DevLys 010" pitchFamily="2" charset="0"/>
              </a:rPr>
              <a:t>xzhu</a:t>
            </a:r>
            <a:r>
              <a:rPr lang="en-US" sz="3400" b="1" dirty="0" smtClean="0">
                <a:latin typeface="DevLys 010" pitchFamily="2" charset="0"/>
              </a:rPr>
              <a:t> </a:t>
            </a:r>
            <a:r>
              <a:rPr lang="en-US" sz="3400" b="1" dirty="0" err="1" smtClean="0">
                <a:latin typeface="DevLys 010" pitchFamily="2" charset="0"/>
              </a:rPr>
              <a:t>isij</a:t>
            </a:r>
            <a:r>
              <a:rPr lang="en-US" sz="3400" b="1" dirty="0" smtClean="0">
                <a:latin typeface="DevLys 010" pitchFamily="2" charset="0"/>
              </a:rPr>
              <a:t> </a:t>
            </a:r>
            <a:r>
              <a:rPr lang="en-US" sz="3400" b="1" dirty="0" err="1" smtClean="0">
                <a:latin typeface="DevLys 010" pitchFamily="2" charset="0"/>
              </a:rPr>
              <a:t>lhy</a:t>
            </a:r>
            <a:r>
              <a:rPr lang="en-US" sz="3400" b="1" dirty="0" smtClean="0">
                <a:latin typeface="DevLys 010" pitchFamily="2" charset="0"/>
              </a:rPr>
              <a:t> </a:t>
            </a:r>
            <a:r>
              <a:rPr lang="en-US" sz="3400" dirty="0" err="1" smtClean="0">
                <a:latin typeface="DevLys 010" pitchFamily="2" charset="0"/>
              </a:rPr>
              <a:t>yxk;sa</a:t>
            </a:r>
            <a:r>
              <a:rPr lang="en-US" sz="3400" dirty="0" smtClean="0">
                <a:latin typeface="DevLys 010" pitchFamily="2" charset="0"/>
              </a:rPr>
              <a:t>-</a:t>
            </a:r>
          </a:p>
          <a:p>
            <a:pPr algn="just"/>
            <a:r>
              <a:rPr lang="en-US" sz="3400" b="1" dirty="0" err="1" smtClean="0">
                <a:latin typeface="DevLys 010" pitchFamily="2" charset="0"/>
              </a:rPr>
              <a:t>Lis'ky</a:t>
            </a:r>
            <a:r>
              <a:rPr lang="en-US" sz="3400" b="1" dirty="0" smtClean="0">
                <a:latin typeface="DevLys 010" pitchFamily="2" charset="0"/>
              </a:rPr>
              <a:t> </a:t>
            </a:r>
            <a:r>
              <a:rPr lang="en-US" sz="3400" b="1" dirty="0" err="1" smtClean="0">
                <a:latin typeface="DevLys 010" pitchFamily="2" charset="0"/>
              </a:rPr>
              <a:t>VSx</a:t>
            </a:r>
            <a:r>
              <a:rPr lang="en-US" sz="3400" b="1" dirty="0" smtClean="0">
                <a:latin typeface="DevLys 010" pitchFamily="2" charset="0"/>
              </a:rPr>
              <a:t> </a:t>
            </a:r>
            <a:r>
              <a:rPr lang="en-US" sz="3400" dirty="0" err="1" smtClean="0">
                <a:latin typeface="DevLys 010" pitchFamily="2" charset="0"/>
              </a:rPr>
              <a:t>yxk;sa</a:t>
            </a:r>
            <a:r>
              <a:rPr lang="en-US" sz="3400" dirty="0" smtClean="0">
                <a:latin typeface="DevLys 010" pitchFamily="2" charset="0"/>
              </a:rPr>
              <a:t>-</a:t>
            </a:r>
          </a:p>
          <a:p>
            <a:pPr algn="just"/>
            <a:r>
              <a:rPr lang="en-US" sz="3000" dirty="0" smtClean="0"/>
              <a:t>ABCD</a:t>
            </a:r>
            <a:r>
              <a:rPr lang="en-US" sz="3400" b="1" dirty="0" smtClean="0">
                <a:latin typeface="DevLys 010" pitchFamily="2" charset="0"/>
              </a:rPr>
              <a:t> </a:t>
            </a:r>
            <a:r>
              <a:rPr lang="en-US" sz="3400" b="1" dirty="0" err="1" smtClean="0">
                <a:latin typeface="DevLys 010" pitchFamily="2" charset="0"/>
              </a:rPr>
              <a:t>vkÅVj</a:t>
            </a:r>
            <a:r>
              <a:rPr lang="en-US" sz="3400" b="1" dirty="0" smtClean="0">
                <a:latin typeface="DevLys 010" pitchFamily="2" charset="0"/>
              </a:rPr>
              <a:t> </a:t>
            </a:r>
            <a:r>
              <a:rPr lang="en-US" sz="3400" b="1" dirty="0" err="1" smtClean="0">
                <a:latin typeface="DevLys 010" pitchFamily="2" charset="0"/>
              </a:rPr>
              <a:t>fLVªi</a:t>
            </a:r>
            <a:r>
              <a:rPr lang="en-US" sz="3400" b="1" dirty="0" smtClean="0">
                <a:latin typeface="DevLys 010" pitchFamily="2" charset="0"/>
              </a:rPr>
              <a:t> </a:t>
            </a:r>
            <a:r>
              <a:rPr lang="en-US" sz="3400" b="1" dirty="0" err="1" smtClean="0">
                <a:latin typeface="DevLys 010" pitchFamily="2" charset="0"/>
              </a:rPr>
              <a:t>lhy</a:t>
            </a:r>
            <a:r>
              <a:rPr lang="en-US" sz="3400" b="1" dirty="0" smtClean="0">
                <a:latin typeface="DevLys 010" pitchFamily="2" charset="0"/>
              </a:rPr>
              <a:t> </a:t>
            </a:r>
            <a:r>
              <a:rPr lang="en-US" sz="3400" dirty="0" err="1" smtClean="0">
                <a:latin typeface="DevLys 010" pitchFamily="2" charset="0"/>
              </a:rPr>
              <a:t>yxk;sa</a:t>
            </a:r>
            <a:r>
              <a:rPr lang="en-US" sz="3400" dirty="0" smtClean="0">
                <a:latin typeface="DevLys 010" pitchFamily="2" charset="0"/>
              </a:rPr>
              <a:t>-</a:t>
            </a:r>
          </a:p>
          <a:p>
            <a:pPr algn="just"/>
            <a:r>
              <a:rPr lang="en-US" sz="3400" dirty="0" err="1" smtClean="0">
                <a:latin typeface="DevLys 010" pitchFamily="2" charset="0"/>
              </a:rPr>
              <a:t>fjtYV</a:t>
            </a:r>
            <a:r>
              <a:rPr lang="en-US" sz="3400" dirty="0" smtClean="0">
                <a:latin typeface="DevLys 010" pitchFamily="2" charset="0"/>
              </a:rPr>
              <a:t> </a:t>
            </a:r>
            <a:r>
              <a:rPr lang="en-US" sz="3400" dirty="0" err="1" smtClean="0">
                <a:latin typeface="DevLys 010" pitchFamily="2" charset="0"/>
              </a:rPr>
              <a:t>lsD'ku</a:t>
            </a:r>
            <a:r>
              <a:rPr lang="en-US" sz="3400" dirty="0" smtClean="0">
                <a:latin typeface="DevLys 010" pitchFamily="2" charset="0"/>
              </a:rPr>
              <a:t> </a:t>
            </a:r>
            <a:r>
              <a:rPr lang="en-US" sz="3400" dirty="0" err="1" smtClean="0">
                <a:latin typeface="DevLys 010" pitchFamily="2" charset="0"/>
              </a:rPr>
              <a:t>ij</a:t>
            </a:r>
            <a:r>
              <a:rPr lang="en-US" sz="3400" dirty="0" smtClean="0">
                <a:latin typeface="DevLys 010" pitchFamily="2" charset="0"/>
              </a:rPr>
              <a:t> ,</a:t>
            </a:r>
            <a:r>
              <a:rPr lang="en-US" sz="3400" dirty="0" err="1" smtClean="0">
                <a:latin typeface="DevLys 010" pitchFamily="2" charset="0"/>
              </a:rPr>
              <a:t>Mªsl</a:t>
            </a:r>
            <a:r>
              <a:rPr lang="en-US" sz="3400" dirty="0" smtClean="0">
                <a:latin typeface="DevLys 010" pitchFamily="2" charset="0"/>
              </a:rPr>
              <a:t> </a:t>
            </a:r>
            <a:r>
              <a:rPr lang="en-US" sz="3400" dirty="0" err="1" smtClean="0">
                <a:latin typeface="DevLys 010" pitchFamily="2" charset="0"/>
              </a:rPr>
              <a:t>VSx</a:t>
            </a:r>
            <a:r>
              <a:rPr lang="en-US" sz="3400" dirty="0" smtClean="0">
                <a:latin typeface="DevLys 010" pitchFamily="2" charset="0"/>
              </a:rPr>
              <a:t> </a:t>
            </a:r>
            <a:r>
              <a:rPr lang="en-US" sz="3400" dirty="0" err="1" smtClean="0">
                <a:latin typeface="DevLys 010" pitchFamily="2" charset="0"/>
              </a:rPr>
              <a:t>yxk;sa</a:t>
            </a:r>
            <a:r>
              <a:rPr lang="en-US" sz="3400" dirty="0" smtClean="0">
                <a:latin typeface="DevLys 010" pitchFamily="2" charset="0"/>
              </a:rPr>
              <a:t>-</a:t>
            </a:r>
          </a:p>
          <a:p>
            <a:pPr algn="just"/>
            <a:r>
              <a:rPr lang="en-US" sz="3400" b="1" dirty="0" err="1" smtClean="0">
                <a:latin typeface="DevLys 010" pitchFamily="2" charset="0"/>
              </a:rPr>
              <a:t>Dykst</a:t>
            </a:r>
            <a:r>
              <a:rPr lang="en-US" sz="3400" b="1" dirty="0" smtClean="0">
                <a:latin typeface="DevLys 010" pitchFamily="2" charset="0"/>
              </a:rPr>
              <a:t> </a:t>
            </a:r>
            <a:r>
              <a:rPr lang="en-US" sz="3400" b="1" dirty="0" err="1" smtClean="0">
                <a:latin typeface="DevLys 010" pitchFamily="2" charset="0"/>
              </a:rPr>
              <a:t>cVu</a:t>
            </a:r>
            <a:r>
              <a:rPr lang="en-US" sz="3400" dirty="0" smtClean="0">
                <a:latin typeface="DevLys 010" pitchFamily="2" charset="0"/>
              </a:rPr>
              <a:t> </a:t>
            </a:r>
            <a:r>
              <a:rPr lang="en-US" sz="3400" dirty="0" err="1" smtClean="0">
                <a:latin typeface="DevLys 010" pitchFamily="2" charset="0"/>
              </a:rPr>
              <a:t>dk</a:t>
            </a:r>
            <a:r>
              <a:rPr lang="en-US" sz="3400" dirty="0" smtClean="0">
                <a:latin typeface="DevLys 010" pitchFamily="2" charset="0"/>
              </a:rPr>
              <a:t> </a:t>
            </a:r>
            <a:r>
              <a:rPr lang="en-US" sz="3400" dirty="0" err="1" smtClean="0">
                <a:latin typeface="DevLys 010" pitchFamily="2" charset="0"/>
              </a:rPr>
              <a:t>doj</a:t>
            </a:r>
            <a:r>
              <a:rPr lang="en-US" sz="3400" dirty="0" smtClean="0">
                <a:latin typeface="DevLys 010" pitchFamily="2" charset="0"/>
              </a:rPr>
              <a:t> can </a:t>
            </a:r>
            <a:r>
              <a:rPr lang="en-US" sz="3400" dirty="0" err="1" smtClean="0">
                <a:latin typeface="DevLys 010" pitchFamily="2" charset="0"/>
              </a:rPr>
              <a:t>djsa</a:t>
            </a:r>
            <a:r>
              <a:rPr lang="en-US" sz="3400" dirty="0" smtClean="0">
                <a:latin typeface="DevLys 010" pitchFamily="2" charset="0"/>
              </a:rPr>
              <a:t>-</a:t>
            </a:r>
          </a:p>
          <a:p>
            <a:pPr algn="just"/>
            <a:r>
              <a:rPr lang="en-US" sz="3400" dirty="0" err="1" smtClean="0">
                <a:latin typeface="DevLys 010" pitchFamily="2" charset="0"/>
              </a:rPr>
              <a:t>vc</a:t>
            </a:r>
            <a:r>
              <a:rPr lang="en-US" sz="3400" dirty="0" smtClean="0">
                <a:latin typeface="DevLys 010" pitchFamily="2" charset="0"/>
              </a:rPr>
              <a:t> </a:t>
            </a:r>
            <a:r>
              <a:rPr lang="en-US" sz="3400" dirty="0" err="1" smtClean="0">
                <a:latin typeface="DevLys 010" pitchFamily="2" charset="0"/>
              </a:rPr>
              <a:t>bZ-Ogh-,e</a:t>
            </a:r>
            <a:r>
              <a:rPr lang="en-US" sz="3400" dirty="0" smtClean="0">
                <a:latin typeface="DevLys 010" pitchFamily="2" charset="0"/>
              </a:rPr>
              <a:t>- </a:t>
            </a:r>
            <a:r>
              <a:rPr lang="en-US" sz="3400" dirty="0" err="1" smtClean="0">
                <a:latin typeface="DevLys 010" pitchFamily="2" charset="0"/>
              </a:rPr>
              <a:t>okLrfod</a:t>
            </a:r>
            <a:r>
              <a:rPr lang="en-US" sz="3400" dirty="0" smtClean="0">
                <a:latin typeface="DevLys 010" pitchFamily="2" charset="0"/>
              </a:rPr>
              <a:t> </a:t>
            </a:r>
            <a:r>
              <a:rPr lang="en-US" sz="3400" dirty="0" err="1" smtClean="0">
                <a:latin typeface="DevLys 010" pitchFamily="2" charset="0"/>
              </a:rPr>
              <a:t>ernku</a:t>
            </a:r>
            <a:r>
              <a:rPr lang="en-US" sz="3400" dirty="0" smtClean="0">
                <a:latin typeface="DevLys 010" pitchFamily="2" charset="0"/>
              </a:rPr>
              <a:t> </a:t>
            </a:r>
            <a:r>
              <a:rPr lang="en-US" sz="3400" dirty="0" err="1" smtClean="0">
                <a:latin typeface="DevLys 010" pitchFamily="2" charset="0"/>
              </a:rPr>
              <a:t>ds</a:t>
            </a:r>
            <a:r>
              <a:rPr lang="en-US" sz="3400" dirty="0" smtClean="0">
                <a:latin typeface="DevLys 010" pitchFamily="2" charset="0"/>
              </a:rPr>
              <a:t> </a:t>
            </a:r>
            <a:r>
              <a:rPr lang="en-US" sz="3400" dirty="0" err="1" smtClean="0">
                <a:latin typeface="DevLys 010" pitchFamily="2" charset="0"/>
              </a:rPr>
              <a:t>fy</a:t>
            </a:r>
            <a:r>
              <a:rPr lang="en-US" sz="3400" dirty="0" smtClean="0">
                <a:latin typeface="DevLys 010" pitchFamily="2" charset="0"/>
              </a:rPr>
              <a:t>, </a:t>
            </a:r>
            <a:r>
              <a:rPr lang="en-US" sz="3400" dirty="0" err="1" smtClean="0">
                <a:latin typeface="DevLys 010" pitchFamily="2" charset="0"/>
              </a:rPr>
              <a:t>rS;kj</a:t>
            </a:r>
            <a:r>
              <a:rPr lang="en-US" sz="3400" dirty="0" smtClean="0">
                <a:latin typeface="DevLys 010" pitchFamily="2" charset="0"/>
              </a:rPr>
              <a:t> </a:t>
            </a:r>
            <a:r>
              <a:rPr lang="en-US" sz="3400" dirty="0" err="1" smtClean="0">
                <a:latin typeface="DevLys 010" pitchFamily="2" charset="0"/>
              </a:rPr>
              <a:t>gS</a:t>
            </a:r>
            <a:r>
              <a:rPr lang="en-US" sz="3400" dirty="0" smtClean="0">
                <a:latin typeface="DevLys 010" pitchFamily="2" charset="0"/>
              </a:rPr>
              <a:t>- </a:t>
            </a:r>
            <a:r>
              <a:rPr lang="en-US" sz="3400" dirty="0" err="1" smtClean="0">
                <a:latin typeface="DevLys 010" pitchFamily="2" charset="0"/>
              </a:rPr>
              <a:t>ernkrk</a:t>
            </a:r>
            <a:r>
              <a:rPr lang="en-US" sz="3400" dirty="0" smtClean="0">
                <a:latin typeface="DevLys 010" pitchFamily="2" charset="0"/>
              </a:rPr>
              <a:t> dh </a:t>
            </a:r>
            <a:r>
              <a:rPr lang="en-US" sz="3400" dirty="0" err="1" smtClean="0">
                <a:latin typeface="DevLys 010" pitchFamily="2" charset="0"/>
              </a:rPr>
              <a:t>igpku</a:t>
            </a:r>
            <a:r>
              <a:rPr lang="en-US" sz="3400" dirty="0" smtClean="0">
                <a:latin typeface="DevLys 010" pitchFamily="2" charset="0"/>
              </a:rPr>
              <a:t> </a:t>
            </a:r>
            <a:r>
              <a:rPr lang="en-US" sz="3400" dirty="0" err="1" smtClean="0">
                <a:latin typeface="DevLys 010" pitchFamily="2" charset="0"/>
              </a:rPr>
              <a:t>dj</a:t>
            </a:r>
            <a:r>
              <a:rPr lang="en-US" sz="3400" dirty="0" smtClean="0">
                <a:latin typeface="DevLys 010" pitchFamily="2" charset="0"/>
              </a:rPr>
              <a:t> </a:t>
            </a:r>
            <a:r>
              <a:rPr lang="en-US" sz="3400" dirty="0" err="1" smtClean="0">
                <a:latin typeface="DevLys 010" pitchFamily="2" charset="0"/>
              </a:rPr>
              <a:t>cSysV</a:t>
            </a:r>
            <a:r>
              <a:rPr lang="en-US" sz="3400" dirty="0" smtClean="0">
                <a:latin typeface="DevLys 010" pitchFamily="2" charset="0"/>
              </a:rPr>
              <a:t> </a:t>
            </a:r>
            <a:r>
              <a:rPr lang="en-US" sz="3400" dirty="0" err="1" smtClean="0">
                <a:latin typeface="DevLys 010" pitchFamily="2" charset="0"/>
              </a:rPr>
              <a:t>tkjh</a:t>
            </a:r>
            <a:r>
              <a:rPr lang="en-US" sz="3400" dirty="0" smtClean="0">
                <a:latin typeface="DevLys 010" pitchFamily="2" charset="0"/>
              </a:rPr>
              <a:t> </a:t>
            </a:r>
            <a:r>
              <a:rPr lang="en-US" sz="3400" dirty="0" err="1" smtClean="0">
                <a:latin typeface="DevLys 010" pitchFamily="2" charset="0"/>
              </a:rPr>
              <a:t>djsa</a:t>
            </a:r>
            <a:r>
              <a:rPr lang="en-US" sz="3400" dirty="0" smtClean="0">
                <a:latin typeface="DevLys 010" pitchFamily="2" charset="0"/>
              </a:rPr>
              <a:t>-</a:t>
            </a:r>
          </a:p>
          <a:p>
            <a:pPr algn="just">
              <a:buNone/>
            </a:pPr>
            <a:endParaRPr lang="en-US" sz="3600" b="1" dirty="0">
              <a:latin typeface="DevLys 010" pitchFamily="2" charset="0"/>
            </a:endParaRPr>
          </a:p>
        </p:txBody>
      </p:sp>
      <p:sp>
        <p:nvSpPr>
          <p:cNvPr id="4" name="Title 1"/>
          <p:cNvSpPr txBox="1">
            <a:spLocks/>
          </p:cNvSpPr>
          <p:nvPr/>
        </p:nvSpPr>
        <p:spPr>
          <a:xfrm>
            <a:off x="228600" y="76200"/>
            <a:ext cx="1524000" cy="914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sng" strike="noStrike" kern="1200" cap="none" spc="0" normalizeH="0" baseline="0" noProof="0" dirty="0" err="1" smtClean="0">
                <a:ln>
                  <a:noFill/>
                </a:ln>
                <a:solidFill>
                  <a:schemeClr val="tx1"/>
                </a:solidFill>
                <a:effectLst/>
                <a:uLnTx/>
                <a:uFillTx/>
                <a:latin typeface="DevLys 010" pitchFamily="2" charset="0"/>
                <a:ea typeface="+mj-ea"/>
                <a:cs typeface="+mj-cs"/>
              </a:rPr>
              <a:t>LVsi</a:t>
            </a:r>
            <a:r>
              <a:rPr kumimoji="0" lang="en-US" sz="4400" b="1" i="0" u="sng" strike="noStrike" kern="1200" cap="none" spc="0" normalizeH="0" baseline="0" noProof="0" dirty="0" smtClean="0">
                <a:ln>
                  <a:noFill/>
                </a:ln>
                <a:solidFill>
                  <a:schemeClr val="tx1"/>
                </a:solidFill>
                <a:effectLst/>
                <a:uLnTx/>
                <a:uFillTx/>
                <a:latin typeface="DevLys 010" pitchFamily="2" charset="0"/>
                <a:ea typeface="+mj-ea"/>
                <a:cs typeface="+mj-cs"/>
              </a:rPr>
              <a:t> 6</a:t>
            </a:r>
            <a:endParaRPr kumimoji="0" lang="en-US" sz="4400" b="1" i="0" u="none" strike="noStrike" kern="1200" cap="none" spc="0" normalizeH="0" baseline="0" noProof="0" dirty="0">
              <a:ln>
                <a:noFill/>
              </a:ln>
              <a:solidFill>
                <a:schemeClr val="tx1"/>
              </a:solidFill>
              <a:effectLst/>
              <a:uLnTx/>
              <a:uFillTx/>
              <a:latin typeface="DevLys 010" pitchFamily="2" charset="0"/>
              <a:ea typeface="+mj-ea"/>
              <a:cs typeface="+mj-cs"/>
            </a:endParaRPr>
          </a:p>
        </p:txBody>
      </p:sp>
      <p:sp>
        <p:nvSpPr>
          <p:cNvPr id="5" name="TextBox 4"/>
          <p:cNvSpPr txBox="1"/>
          <p:nvPr/>
        </p:nvSpPr>
        <p:spPr>
          <a:xfrm>
            <a:off x="381000" y="5715000"/>
            <a:ext cx="8763000" cy="1200329"/>
          </a:xfrm>
          <a:prstGeom prst="rect">
            <a:avLst/>
          </a:prstGeom>
          <a:noFill/>
        </p:spPr>
        <p:txBody>
          <a:bodyPr wrap="square" rtlCol="0">
            <a:spAutoFit/>
          </a:bodyPr>
          <a:lstStyle/>
          <a:p>
            <a:r>
              <a:rPr lang="en-US" sz="3600" b="1" dirty="0" err="1" smtClean="0">
                <a:latin typeface="DevLys 010" pitchFamily="2" charset="0"/>
              </a:rPr>
              <a:t>uksV</a:t>
            </a:r>
            <a:r>
              <a:rPr lang="en-US" sz="1200" b="1" dirty="0" smtClean="0">
                <a:latin typeface="DevLys 010" pitchFamily="2" charset="0"/>
              </a:rPr>
              <a:t> </a:t>
            </a:r>
            <a:r>
              <a:rPr lang="en-US" sz="2400" b="1" dirty="0" smtClean="0">
                <a:latin typeface="DevLys 010" pitchFamily="2" charset="0"/>
              </a:rPr>
              <a:t>&amp;</a:t>
            </a:r>
            <a:r>
              <a:rPr lang="en-US" sz="3600" b="1" dirty="0" smtClean="0">
                <a:latin typeface="DevLys 010" pitchFamily="2" charset="0"/>
              </a:rPr>
              <a:t> </a:t>
            </a:r>
            <a:r>
              <a:rPr lang="en-US" sz="3600" b="1" dirty="0" err="1" smtClean="0">
                <a:latin typeface="DevLys 010" pitchFamily="2" charset="0"/>
              </a:rPr>
              <a:t>VSx</a:t>
            </a:r>
            <a:r>
              <a:rPr lang="en-US" sz="3600" b="1" dirty="0" smtClean="0">
                <a:latin typeface="DevLys 010" pitchFamily="2" charset="0"/>
              </a:rPr>
              <a:t> </a:t>
            </a:r>
            <a:r>
              <a:rPr lang="en-US" sz="3600" b="1" dirty="0" err="1" smtClean="0">
                <a:latin typeface="DevLys 010" pitchFamily="2" charset="0"/>
              </a:rPr>
              <a:t>vkSj</a:t>
            </a:r>
            <a:r>
              <a:rPr lang="en-US" sz="3600" b="1" dirty="0" smtClean="0">
                <a:latin typeface="DevLys 010" pitchFamily="2" charset="0"/>
              </a:rPr>
              <a:t> </a:t>
            </a:r>
            <a:r>
              <a:rPr lang="en-US" sz="3600" b="1" dirty="0" err="1" smtClean="0">
                <a:latin typeface="DevLys 010" pitchFamily="2" charset="0"/>
              </a:rPr>
              <a:t>lhy</a:t>
            </a:r>
            <a:r>
              <a:rPr lang="en-US" sz="3600" b="1" dirty="0" smtClean="0">
                <a:latin typeface="DevLys 010" pitchFamily="2" charset="0"/>
              </a:rPr>
              <a:t> </a:t>
            </a:r>
            <a:r>
              <a:rPr lang="en-US" sz="3600" b="1" dirty="0" err="1" smtClean="0">
                <a:latin typeface="DevLys 010" pitchFamily="2" charset="0"/>
              </a:rPr>
              <a:t>ij</a:t>
            </a:r>
            <a:r>
              <a:rPr lang="en-US" sz="3600" b="1" dirty="0" smtClean="0">
                <a:latin typeface="DevLys 010" pitchFamily="2" charset="0"/>
              </a:rPr>
              <a:t> </a:t>
            </a:r>
            <a:r>
              <a:rPr lang="en-US" sz="3600" b="1" dirty="0" err="1" smtClean="0">
                <a:latin typeface="DevLys 010" pitchFamily="2" charset="0"/>
              </a:rPr>
              <a:t>iksfyax</a:t>
            </a:r>
            <a:r>
              <a:rPr lang="en-US" sz="3600" b="1" dirty="0" smtClean="0">
                <a:latin typeface="DevLys 010" pitchFamily="2" charset="0"/>
              </a:rPr>
              <a:t> ,</a:t>
            </a:r>
            <a:r>
              <a:rPr lang="en-US" sz="3600" b="1" dirty="0" err="1" smtClean="0">
                <a:latin typeface="DevLys 010" pitchFamily="2" charset="0"/>
              </a:rPr>
              <a:t>tsUV</a:t>
            </a:r>
            <a:r>
              <a:rPr lang="en-US" sz="3600" b="1" dirty="0" smtClean="0">
                <a:latin typeface="DevLys 010" pitchFamily="2" charset="0"/>
              </a:rPr>
              <a:t> </a:t>
            </a:r>
            <a:r>
              <a:rPr lang="en-US" sz="3600" b="1" dirty="0" err="1" smtClean="0">
                <a:latin typeface="DevLys 010" pitchFamily="2" charset="0"/>
              </a:rPr>
              <a:t>dks</a:t>
            </a:r>
            <a:r>
              <a:rPr lang="en-US" sz="3600" b="1" dirty="0" smtClean="0">
                <a:latin typeface="DevLys 010" pitchFamily="2" charset="0"/>
              </a:rPr>
              <a:t> </a:t>
            </a:r>
            <a:r>
              <a:rPr lang="en-US" sz="3600" b="1" dirty="0" err="1" smtClean="0">
                <a:latin typeface="DevLys 010" pitchFamily="2" charset="0"/>
              </a:rPr>
              <a:t>gLrk</a:t>
            </a:r>
            <a:r>
              <a:rPr lang="en-US" sz="3600" b="1" dirty="0" smtClean="0">
                <a:latin typeface="DevLys 010" pitchFamily="2" charset="0"/>
              </a:rPr>
              <a:t>{</a:t>
            </a:r>
            <a:r>
              <a:rPr lang="en-US" sz="3600" b="1" dirty="0" err="1" smtClean="0">
                <a:latin typeface="DevLys 010" pitchFamily="2" charset="0"/>
              </a:rPr>
              <a:t>kj</a:t>
            </a:r>
            <a:r>
              <a:rPr lang="en-US" sz="3600" b="1" dirty="0" smtClean="0">
                <a:latin typeface="DevLys 010" pitchFamily="2" charset="0"/>
              </a:rPr>
              <a:t> </a:t>
            </a:r>
            <a:r>
              <a:rPr lang="en-US" sz="3600" b="1" dirty="0" err="1" smtClean="0">
                <a:latin typeface="DevLys 010" pitchFamily="2" charset="0"/>
              </a:rPr>
              <a:t>djus</a:t>
            </a:r>
            <a:r>
              <a:rPr lang="en-US" sz="3600" b="1" dirty="0" smtClean="0">
                <a:latin typeface="DevLys 010" pitchFamily="2" charset="0"/>
              </a:rPr>
              <a:t> 	</a:t>
            </a:r>
            <a:r>
              <a:rPr lang="en-US" sz="3600" b="1" dirty="0" err="1" smtClean="0">
                <a:latin typeface="DevLys 010" pitchFamily="2" charset="0"/>
              </a:rPr>
              <a:t>dk</a:t>
            </a:r>
            <a:r>
              <a:rPr lang="en-US" sz="3600" b="1" dirty="0" smtClean="0">
                <a:latin typeface="DevLys 010" pitchFamily="2" charset="0"/>
              </a:rPr>
              <a:t> </a:t>
            </a:r>
            <a:r>
              <a:rPr lang="en-US" sz="3600" b="1" dirty="0" err="1" smtClean="0">
                <a:latin typeface="DevLys 010" pitchFamily="2" charset="0"/>
              </a:rPr>
              <a:t>ekSdk</a:t>
            </a:r>
            <a:r>
              <a:rPr lang="en-US" sz="3600" b="1" dirty="0" smtClean="0">
                <a:latin typeface="DevLys 010" pitchFamily="2" charset="0"/>
              </a:rPr>
              <a:t> </a:t>
            </a:r>
            <a:r>
              <a:rPr lang="en-US" sz="3600" b="1" dirty="0" err="1" smtClean="0">
                <a:latin typeface="DevLys 010" pitchFamily="2" charset="0"/>
              </a:rPr>
              <a:t>vo</a:t>
            </a:r>
            <a:r>
              <a:rPr lang="en-US" sz="3600" b="1" dirty="0" smtClean="0">
                <a:latin typeface="DevLys 010" pitchFamily="2" charset="0"/>
              </a:rPr>
              <a:t>'; </a:t>
            </a:r>
            <a:r>
              <a:rPr lang="en-US" sz="3600" b="1" dirty="0" err="1" smtClean="0">
                <a:latin typeface="DevLys 010" pitchFamily="2" charset="0"/>
              </a:rPr>
              <a:t>nsa</a:t>
            </a:r>
            <a:r>
              <a:rPr lang="en-US" sz="3600" b="1" dirty="0" smtClean="0">
                <a:latin typeface="DevLys 010" pitchFamily="2" charset="0"/>
              </a:rPr>
              <a:t>-</a:t>
            </a:r>
            <a:endParaRPr lang="en-US" sz="3600" b="1" dirty="0">
              <a:latin typeface="DevLys 010" pitchFamily="2"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err="1" smtClean="0">
                <a:latin typeface="DevLys 010" pitchFamily="2" charset="0"/>
              </a:rPr>
              <a:t>v.Mj</a:t>
            </a:r>
            <a:r>
              <a:rPr lang="en-US" sz="4800" b="1" dirty="0" smtClean="0">
                <a:latin typeface="DevLys 010" pitchFamily="2" charset="0"/>
              </a:rPr>
              <a:t> </a:t>
            </a:r>
            <a:r>
              <a:rPr lang="en-US" sz="4800" b="1" dirty="0" err="1" smtClean="0">
                <a:latin typeface="DevLys 010" pitchFamily="2" charset="0"/>
              </a:rPr>
              <a:t>oksV</a:t>
            </a:r>
            <a:r>
              <a:rPr lang="en-US" sz="4800" b="1" dirty="0" smtClean="0">
                <a:latin typeface="DevLys 010" pitchFamily="2" charset="0"/>
              </a:rPr>
              <a:t> dh </a:t>
            </a:r>
            <a:r>
              <a:rPr lang="en-US" sz="4800" b="1" dirty="0" err="1" smtClean="0">
                <a:latin typeface="DevLys 010" pitchFamily="2" charset="0"/>
              </a:rPr>
              <a:t>fLFkfr</a:t>
            </a:r>
            <a:endParaRPr lang="en-US" sz="4800" b="1" dirty="0">
              <a:latin typeface="DevLys 010" pitchFamily="2" charset="0"/>
            </a:endParaRPr>
          </a:p>
        </p:txBody>
      </p:sp>
      <p:sp>
        <p:nvSpPr>
          <p:cNvPr id="3" name="Content Placeholder 2"/>
          <p:cNvSpPr>
            <a:spLocks noGrp="1"/>
          </p:cNvSpPr>
          <p:nvPr>
            <p:ph idx="1"/>
          </p:nvPr>
        </p:nvSpPr>
        <p:spPr>
          <a:xfrm>
            <a:off x="457200" y="1371600"/>
            <a:ext cx="8229600" cy="5181600"/>
          </a:xfrm>
        </p:spPr>
        <p:txBody>
          <a:bodyPr>
            <a:normAutofit/>
          </a:bodyPr>
          <a:lstStyle/>
          <a:p>
            <a:pPr algn="just"/>
            <a:r>
              <a:rPr lang="en-US" sz="3600" dirty="0" err="1" smtClean="0">
                <a:latin typeface="DevLys 010" pitchFamily="2" charset="0"/>
              </a:rPr>
              <a:t>izR;sd</a:t>
            </a:r>
            <a:r>
              <a:rPr lang="en-US" sz="3600" dirty="0" smtClean="0">
                <a:latin typeface="DevLys 010" pitchFamily="2" charset="0"/>
              </a:rPr>
              <a:t> </a:t>
            </a:r>
            <a:r>
              <a:rPr lang="en-US" sz="3600" dirty="0" err="1" smtClean="0">
                <a:latin typeface="DevLys 010" pitchFamily="2" charset="0"/>
              </a:rPr>
              <a:t>ernkrk</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02 </a:t>
            </a:r>
            <a:r>
              <a:rPr lang="en-US" sz="3600" dirty="0" err="1" smtClean="0">
                <a:latin typeface="DevLys 010" pitchFamily="2" charset="0"/>
              </a:rPr>
              <a:t>oksV</a:t>
            </a:r>
            <a:r>
              <a:rPr lang="en-US" sz="3600" dirty="0" smtClean="0">
                <a:latin typeface="DevLys 010" pitchFamily="2" charset="0"/>
              </a:rPr>
              <a:t> </a:t>
            </a:r>
            <a:r>
              <a:rPr lang="en-US" sz="3600" dirty="0" err="1" smtClean="0">
                <a:latin typeface="DevLys 010" pitchFamily="2" charset="0"/>
              </a:rPr>
              <a:t>Mkyuk</a:t>
            </a:r>
            <a:r>
              <a:rPr lang="en-US" sz="3600" dirty="0" smtClean="0">
                <a:latin typeface="DevLys 010" pitchFamily="2" charset="0"/>
              </a:rPr>
              <a:t> </a:t>
            </a:r>
            <a:r>
              <a:rPr lang="en-US" sz="3600" dirty="0" err="1" smtClean="0">
                <a:latin typeface="DevLys 010" pitchFamily="2" charset="0"/>
              </a:rPr>
              <a:t>gS</a:t>
            </a:r>
            <a:r>
              <a:rPr lang="en-US" sz="3600" dirty="0" smtClean="0">
                <a:latin typeface="DevLys 010" pitchFamily="2" charset="0"/>
              </a:rPr>
              <a:t>] ;fn </a:t>
            </a:r>
            <a:r>
              <a:rPr lang="en-US" sz="3600" dirty="0" err="1" smtClean="0">
                <a:latin typeface="DevLys 010" pitchFamily="2" charset="0"/>
              </a:rPr>
              <a:t>dksbZ</a:t>
            </a:r>
            <a:r>
              <a:rPr lang="en-US" sz="3600" dirty="0" smtClean="0">
                <a:latin typeface="DevLys 010" pitchFamily="2" charset="0"/>
              </a:rPr>
              <a:t> </a:t>
            </a:r>
            <a:r>
              <a:rPr lang="en-US" sz="3600" dirty="0" err="1" smtClean="0">
                <a:latin typeface="DevLys 010" pitchFamily="2" charset="0"/>
              </a:rPr>
              <a:t>ernkrk</a:t>
            </a:r>
            <a:r>
              <a:rPr lang="en-US" sz="3600" dirty="0" smtClean="0">
                <a:latin typeface="DevLys 010" pitchFamily="2" charset="0"/>
              </a:rPr>
              <a:t> </a:t>
            </a:r>
            <a:r>
              <a:rPr lang="en-US" sz="3600" dirty="0" err="1" smtClean="0">
                <a:latin typeface="DevLys 010" pitchFamily="2" charset="0"/>
              </a:rPr>
              <a:t>dsoy</a:t>
            </a:r>
            <a:r>
              <a:rPr lang="en-US" sz="3600" dirty="0" smtClean="0">
                <a:latin typeface="DevLys 010" pitchFamily="2" charset="0"/>
              </a:rPr>
              <a:t> 01 </a:t>
            </a:r>
            <a:r>
              <a:rPr lang="en-US" sz="3600" dirty="0" err="1" smtClean="0">
                <a:latin typeface="DevLys 010" pitchFamily="2" charset="0"/>
              </a:rPr>
              <a:t>oksV</a:t>
            </a:r>
            <a:r>
              <a:rPr lang="en-US" sz="3600" dirty="0" smtClean="0">
                <a:latin typeface="DevLys 010" pitchFamily="2" charset="0"/>
              </a:rPr>
              <a:t> </a:t>
            </a:r>
            <a:r>
              <a:rPr lang="en-US" sz="3600" dirty="0" err="1" smtClean="0">
                <a:latin typeface="DevLys 010" pitchFamily="2" charset="0"/>
              </a:rPr>
              <a:t>Mkydj</a:t>
            </a:r>
            <a:r>
              <a:rPr lang="en-US" sz="3600" dirty="0" smtClean="0">
                <a:latin typeface="DevLys 010" pitchFamily="2" charset="0"/>
              </a:rPr>
              <a:t> </a:t>
            </a:r>
            <a:r>
              <a:rPr lang="en-US" sz="3600" dirty="0" err="1" smtClean="0">
                <a:latin typeface="DevLys 010" pitchFamily="2" charset="0"/>
              </a:rPr>
              <a:t>ckgj</a:t>
            </a:r>
            <a:r>
              <a:rPr lang="en-US" sz="3600" dirty="0" smtClean="0">
                <a:latin typeface="DevLys 010" pitchFamily="2" charset="0"/>
              </a:rPr>
              <a:t> </a:t>
            </a:r>
            <a:r>
              <a:rPr lang="en-US" sz="3600" dirty="0" err="1" smtClean="0">
                <a:latin typeface="DevLys 010" pitchFamily="2" charset="0"/>
              </a:rPr>
              <a:t>fudy</a:t>
            </a:r>
            <a:r>
              <a:rPr lang="en-US" sz="3600" dirty="0" smtClean="0">
                <a:latin typeface="DevLys 010" pitchFamily="2" charset="0"/>
              </a:rPr>
              <a:t> </a:t>
            </a:r>
            <a:r>
              <a:rPr lang="en-US" sz="3600" dirty="0" err="1" smtClean="0">
                <a:latin typeface="DevLys 010" pitchFamily="2" charset="0"/>
              </a:rPr>
              <a:t>tkrk</a:t>
            </a:r>
            <a:r>
              <a:rPr lang="en-US" sz="3600" dirty="0" smtClean="0">
                <a:latin typeface="DevLys 010" pitchFamily="2" charset="0"/>
              </a:rPr>
              <a:t> </a:t>
            </a:r>
            <a:r>
              <a:rPr lang="en-US" sz="3600" dirty="0" err="1" smtClean="0">
                <a:latin typeface="DevLys 010" pitchFamily="2" charset="0"/>
              </a:rPr>
              <a:t>gS</a:t>
            </a:r>
            <a:r>
              <a:rPr lang="en-US" sz="3600" dirty="0" smtClean="0">
                <a:latin typeface="DevLys 010" pitchFamily="2" charset="0"/>
              </a:rPr>
              <a:t> </a:t>
            </a:r>
            <a:r>
              <a:rPr lang="en-US" sz="3600" dirty="0" err="1" smtClean="0">
                <a:latin typeface="DevLys 010" pitchFamily="2" charset="0"/>
              </a:rPr>
              <a:t>rks</a:t>
            </a:r>
            <a:r>
              <a:rPr lang="en-US" sz="3600" dirty="0" smtClean="0">
                <a:latin typeface="DevLys 010" pitchFamily="2" charset="0"/>
              </a:rPr>
              <a:t> </a:t>
            </a:r>
            <a:r>
              <a:rPr lang="en-US" dirty="0" smtClean="0"/>
              <a:t>CU</a:t>
            </a:r>
            <a:r>
              <a:rPr lang="en-US" sz="3600" dirty="0" smtClean="0">
                <a:latin typeface="DevLys 010" pitchFamily="2" charset="0"/>
              </a:rPr>
              <a:t> </a:t>
            </a:r>
            <a:r>
              <a:rPr lang="en-US" sz="3600" dirty="0" err="1" smtClean="0">
                <a:latin typeface="DevLys 010" pitchFamily="2" charset="0"/>
              </a:rPr>
              <a:t>ij</a:t>
            </a:r>
            <a:r>
              <a:rPr lang="en-US" sz="3600" dirty="0" smtClean="0">
                <a:latin typeface="DevLys 010" pitchFamily="2" charset="0"/>
              </a:rPr>
              <a:t> </a:t>
            </a:r>
            <a:r>
              <a:rPr lang="en-US" sz="3600" dirty="0" err="1" smtClean="0">
                <a:latin typeface="DevLys 010" pitchFamily="2" charset="0"/>
              </a:rPr>
              <a:t>fcth</a:t>
            </a:r>
            <a:r>
              <a:rPr lang="en-US" sz="3600" dirty="0" smtClean="0">
                <a:latin typeface="DevLys 010" pitchFamily="2" charset="0"/>
              </a:rPr>
              <a:t> </a:t>
            </a:r>
            <a:r>
              <a:rPr lang="en-US" sz="3600" dirty="0" err="1" smtClean="0">
                <a:latin typeface="DevLys 010" pitchFamily="2" charset="0"/>
              </a:rPr>
              <a:t>ySai</a:t>
            </a:r>
            <a:r>
              <a:rPr lang="en-US" sz="3600" dirty="0" smtClean="0">
                <a:latin typeface="DevLys 010" pitchFamily="2" charset="0"/>
              </a:rPr>
              <a:t> </a:t>
            </a:r>
            <a:r>
              <a:rPr lang="en-US" sz="3600" dirty="0" err="1" smtClean="0">
                <a:latin typeface="DevLys 010" pitchFamily="2" charset="0"/>
              </a:rPr>
              <a:t>tYkrk</a:t>
            </a:r>
            <a:r>
              <a:rPr lang="en-US" sz="3600" dirty="0" smtClean="0">
                <a:latin typeface="DevLys 010" pitchFamily="2" charset="0"/>
              </a:rPr>
              <a:t> </a:t>
            </a:r>
            <a:r>
              <a:rPr lang="en-US" sz="3600" dirty="0" err="1" smtClean="0">
                <a:latin typeface="DevLys 010" pitchFamily="2" charset="0"/>
              </a:rPr>
              <a:t>jgsxk</a:t>
            </a:r>
            <a:r>
              <a:rPr lang="en-US" sz="3600" dirty="0" smtClean="0">
                <a:latin typeface="DevLys 010" pitchFamily="2" charset="0"/>
              </a:rPr>
              <a:t> </a:t>
            </a:r>
            <a:r>
              <a:rPr lang="en-US" sz="3600" dirty="0" err="1" smtClean="0">
                <a:latin typeface="DevLys 010" pitchFamily="2" charset="0"/>
              </a:rPr>
              <a:t>vkSj</a:t>
            </a:r>
            <a:r>
              <a:rPr lang="en-US" sz="3600" dirty="0" smtClean="0">
                <a:latin typeface="DevLys 010" pitchFamily="2" charset="0"/>
              </a:rPr>
              <a:t> </a:t>
            </a:r>
            <a:r>
              <a:rPr lang="en-US" sz="3600" dirty="0" err="1" smtClean="0">
                <a:latin typeface="DevLys 010" pitchFamily="2" charset="0"/>
              </a:rPr>
              <a:t>vxys</a:t>
            </a:r>
            <a:r>
              <a:rPr lang="en-US" sz="3600" dirty="0" smtClean="0">
                <a:latin typeface="DevLys 010" pitchFamily="2" charset="0"/>
              </a:rPr>
              <a:t> </a:t>
            </a:r>
            <a:r>
              <a:rPr lang="en-US" sz="3600" dirty="0" err="1" smtClean="0">
                <a:latin typeface="DevLys 010" pitchFamily="2" charset="0"/>
              </a:rPr>
              <a:t>ernkrk</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tkjh</a:t>
            </a:r>
            <a:r>
              <a:rPr lang="en-US" sz="3600" dirty="0" smtClean="0">
                <a:latin typeface="DevLys 010" pitchFamily="2" charset="0"/>
              </a:rPr>
              <a:t> </a:t>
            </a:r>
            <a:r>
              <a:rPr lang="en-US" sz="3600" dirty="0" err="1" smtClean="0">
                <a:latin typeface="DevLys 010" pitchFamily="2" charset="0"/>
              </a:rPr>
              <a:t>ugha</a:t>
            </a:r>
            <a:r>
              <a:rPr lang="en-US" sz="3600" dirty="0" smtClean="0">
                <a:latin typeface="DevLys 010" pitchFamily="2" charset="0"/>
              </a:rPr>
              <a:t> </a:t>
            </a:r>
            <a:r>
              <a:rPr lang="en-US" sz="3600" dirty="0" err="1" smtClean="0">
                <a:latin typeface="DevLys 010" pitchFamily="2" charset="0"/>
              </a:rPr>
              <a:t>fd;k</a:t>
            </a:r>
            <a:r>
              <a:rPr lang="en-US" sz="3600" dirty="0" smtClean="0">
                <a:latin typeface="DevLys 010" pitchFamily="2" charset="0"/>
              </a:rPr>
              <a:t> </a:t>
            </a:r>
            <a:r>
              <a:rPr lang="en-US" sz="3600" dirty="0" err="1" smtClean="0">
                <a:latin typeface="DevLys 010" pitchFamily="2" charset="0"/>
              </a:rPr>
              <a:t>tk</a:t>
            </a:r>
            <a:r>
              <a:rPr lang="en-US" sz="3600" dirty="0" smtClean="0">
                <a:latin typeface="DevLys 010" pitchFamily="2" charset="0"/>
              </a:rPr>
              <a:t> </a:t>
            </a:r>
            <a:r>
              <a:rPr lang="en-US" sz="3600" dirty="0" err="1" smtClean="0">
                <a:latin typeface="DevLys 010" pitchFamily="2" charset="0"/>
              </a:rPr>
              <a:t>ldsxk</a:t>
            </a:r>
            <a:r>
              <a:rPr lang="en-US" sz="3600" dirty="0" smtClean="0">
                <a:latin typeface="DevLys 010" pitchFamily="2" charset="0"/>
              </a:rPr>
              <a:t>- ;g </a:t>
            </a:r>
            <a:r>
              <a:rPr lang="en-US" sz="3600" dirty="0" err="1" smtClean="0">
                <a:latin typeface="DevLys 010" pitchFamily="2" charset="0"/>
              </a:rPr>
              <a:t>v.Mj</a:t>
            </a:r>
            <a:r>
              <a:rPr lang="en-US" sz="3600" dirty="0" smtClean="0">
                <a:latin typeface="DevLys 010" pitchFamily="2" charset="0"/>
              </a:rPr>
              <a:t> </a:t>
            </a:r>
            <a:r>
              <a:rPr lang="en-US" sz="3600" dirty="0" err="1" smtClean="0">
                <a:latin typeface="DevLys 010" pitchFamily="2" charset="0"/>
              </a:rPr>
              <a:t>oksV</a:t>
            </a:r>
            <a:r>
              <a:rPr lang="en-US" sz="3600" dirty="0" smtClean="0">
                <a:latin typeface="DevLys 010" pitchFamily="2" charset="0"/>
              </a:rPr>
              <a:t> dh </a:t>
            </a:r>
            <a:r>
              <a:rPr lang="en-US" sz="3600" dirty="0" err="1" smtClean="0">
                <a:latin typeface="DevLys 010" pitchFamily="2" charset="0"/>
              </a:rPr>
              <a:t>fLFkfr</a:t>
            </a:r>
            <a:r>
              <a:rPr lang="en-US" sz="3600" dirty="0" smtClean="0">
                <a:latin typeface="DevLys 010" pitchFamily="2" charset="0"/>
              </a:rPr>
              <a:t> </a:t>
            </a:r>
            <a:r>
              <a:rPr lang="en-US" sz="3600" dirty="0" err="1" smtClean="0">
                <a:latin typeface="DevLys 010" pitchFamily="2" charset="0"/>
              </a:rPr>
              <a:t>gS</a:t>
            </a:r>
            <a:r>
              <a:rPr lang="en-US" sz="3600" dirty="0" smtClean="0">
                <a:latin typeface="DevLys 010" pitchFamily="2" charset="0"/>
              </a:rPr>
              <a:t>-</a:t>
            </a:r>
          </a:p>
          <a:p>
            <a:pPr algn="just"/>
            <a:endParaRPr lang="en-US" sz="1600" dirty="0" smtClean="0">
              <a:latin typeface="DevLys 010" pitchFamily="2" charset="0"/>
            </a:endParaRPr>
          </a:p>
          <a:p>
            <a:pPr algn="just"/>
            <a:r>
              <a:rPr lang="en-US" sz="3600" dirty="0" smtClean="0">
                <a:latin typeface="DevLys 010" pitchFamily="2" charset="0"/>
              </a:rPr>
              <a:t>,</a:t>
            </a:r>
            <a:r>
              <a:rPr lang="en-US" sz="3600" dirty="0" err="1" smtClean="0">
                <a:latin typeface="DevLys 010" pitchFamily="2" charset="0"/>
              </a:rPr>
              <a:t>slh</a:t>
            </a:r>
            <a:r>
              <a:rPr lang="en-US" sz="3600" dirty="0" smtClean="0">
                <a:latin typeface="DevLys 010" pitchFamily="2" charset="0"/>
              </a:rPr>
              <a:t> </a:t>
            </a:r>
            <a:r>
              <a:rPr lang="en-US" sz="3600" dirty="0" err="1" smtClean="0">
                <a:latin typeface="DevLys 010" pitchFamily="2" charset="0"/>
              </a:rPr>
              <a:t>fLFkfr</a:t>
            </a:r>
            <a:r>
              <a:rPr lang="en-US" sz="3600" dirty="0" smtClean="0">
                <a:latin typeface="DevLys 010" pitchFamily="2" charset="0"/>
              </a:rPr>
              <a:t> </a:t>
            </a:r>
            <a:r>
              <a:rPr lang="en-US" sz="3600" dirty="0" err="1" smtClean="0">
                <a:latin typeface="DevLys 010" pitchFamily="2" charset="0"/>
              </a:rPr>
              <a:t>esa</a:t>
            </a:r>
            <a:r>
              <a:rPr lang="en-US" sz="3600" dirty="0" smtClean="0">
                <a:latin typeface="DevLys 010" pitchFamily="2" charset="0"/>
              </a:rPr>
              <a:t> </a:t>
            </a:r>
            <a:r>
              <a:rPr lang="en-US" sz="3600" dirty="0" err="1" smtClean="0">
                <a:latin typeface="DevLys 010" pitchFamily="2" charset="0"/>
              </a:rPr>
              <a:t>ikWoj</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vkWQ</a:t>
            </a:r>
            <a:r>
              <a:rPr lang="en-US" sz="3600" dirty="0" smtClean="0">
                <a:latin typeface="DevLys 010" pitchFamily="2" charset="0"/>
              </a:rPr>
              <a:t> </a:t>
            </a:r>
            <a:r>
              <a:rPr lang="en-US" sz="3600" dirty="0" err="1" smtClean="0">
                <a:latin typeface="DevLys 010" pitchFamily="2" charset="0"/>
              </a:rPr>
              <a:t>dj</a:t>
            </a:r>
            <a:r>
              <a:rPr lang="en-US" sz="3600" dirty="0" smtClean="0">
                <a:latin typeface="DevLys 010" pitchFamily="2" charset="0"/>
              </a:rPr>
              <a:t> </a:t>
            </a:r>
            <a:r>
              <a:rPr lang="en-US" sz="3600" dirty="0" err="1" smtClean="0">
                <a:latin typeface="DevLys 010" pitchFamily="2" charset="0"/>
              </a:rPr>
              <a:t>fQj</a:t>
            </a:r>
            <a:r>
              <a:rPr lang="en-US" sz="3600" dirty="0" smtClean="0">
                <a:latin typeface="DevLys 010" pitchFamily="2" charset="0"/>
              </a:rPr>
              <a:t> </a:t>
            </a:r>
            <a:r>
              <a:rPr lang="en-US" sz="3600" dirty="0" err="1" smtClean="0">
                <a:latin typeface="DevLys 010" pitchFamily="2" charset="0"/>
              </a:rPr>
              <a:t>ls</a:t>
            </a:r>
            <a:r>
              <a:rPr lang="en-US" sz="3600" dirty="0" smtClean="0">
                <a:latin typeface="DevLys 010" pitchFamily="2" charset="0"/>
              </a:rPr>
              <a:t> </a:t>
            </a:r>
            <a:r>
              <a:rPr lang="en-US" sz="3600" dirty="0" err="1" smtClean="0">
                <a:latin typeface="DevLys 010" pitchFamily="2" charset="0"/>
              </a:rPr>
              <a:t>vkWu</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 </a:t>
            </a:r>
            <a:r>
              <a:rPr lang="en-US" sz="3600" dirty="0" err="1" smtClean="0">
                <a:latin typeface="DevLys 010" pitchFamily="2" charset="0"/>
              </a:rPr>
              <a:t>bl</a:t>
            </a:r>
            <a:r>
              <a:rPr lang="en-US" sz="3600" dirty="0" smtClean="0">
                <a:latin typeface="DevLys 010" pitchFamily="2" charset="0"/>
              </a:rPr>
              <a:t> </a:t>
            </a:r>
            <a:r>
              <a:rPr lang="en-US" sz="3600" dirty="0" err="1" smtClean="0">
                <a:latin typeface="DevLys 010" pitchFamily="2" charset="0"/>
              </a:rPr>
              <a:t>izdkj</a:t>
            </a:r>
            <a:r>
              <a:rPr lang="en-US" sz="3600" dirty="0" smtClean="0">
                <a:latin typeface="DevLys 010" pitchFamily="2" charset="0"/>
              </a:rPr>
              <a:t> </a:t>
            </a:r>
            <a:r>
              <a:rPr lang="en-US" sz="3600" dirty="0" err="1" smtClean="0">
                <a:latin typeface="DevLys 010" pitchFamily="2" charset="0"/>
              </a:rPr>
              <a:t>bZ-Ogh-,e</a:t>
            </a:r>
            <a:r>
              <a:rPr lang="en-US" sz="3600" dirty="0" smtClean="0">
                <a:latin typeface="DevLys 010" pitchFamily="2" charset="0"/>
              </a:rPr>
              <a:t>- </a:t>
            </a:r>
            <a:r>
              <a:rPr lang="en-US" sz="3600" dirty="0" err="1" smtClean="0">
                <a:latin typeface="DevLys 010" pitchFamily="2" charset="0"/>
              </a:rPr>
              <a:t>vxys</a:t>
            </a:r>
            <a:r>
              <a:rPr lang="en-US" sz="3600" dirty="0" smtClean="0">
                <a:latin typeface="DevLys 010" pitchFamily="2" charset="0"/>
              </a:rPr>
              <a:t> </a:t>
            </a:r>
            <a:r>
              <a:rPr lang="en-US" sz="3600" dirty="0" err="1" smtClean="0">
                <a:latin typeface="DevLys 010" pitchFamily="2" charset="0"/>
              </a:rPr>
              <a:t>ernkrk</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oksV</a:t>
            </a:r>
            <a:r>
              <a:rPr lang="en-US" sz="3600" dirty="0" smtClean="0">
                <a:latin typeface="DevLys 010" pitchFamily="2" charset="0"/>
              </a:rPr>
              <a:t> </a:t>
            </a:r>
            <a:r>
              <a:rPr lang="en-US" sz="3600" dirty="0" err="1" smtClean="0">
                <a:latin typeface="DevLys 010" pitchFamily="2" charset="0"/>
              </a:rPr>
              <a:t>tkjh</a:t>
            </a:r>
            <a:r>
              <a:rPr lang="en-US" sz="3600" dirty="0" smtClean="0">
                <a:latin typeface="DevLys 010" pitchFamily="2" charset="0"/>
              </a:rPr>
              <a:t> </a:t>
            </a:r>
            <a:r>
              <a:rPr lang="en-US" sz="3600" dirty="0" err="1" smtClean="0">
                <a:latin typeface="DevLys 010" pitchFamily="2" charset="0"/>
              </a:rPr>
              <a:t>djus</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fy</a:t>
            </a:r>
            <a:r>
              <a:rPr lang="en-US" sz="3600" dirty="0" smtClean="0">
                <a:latin typeface="DevLys 010" pitchFamily="2" charset="0"/>
              </a:rPr>
              <a:t>, </a:t>
            </a:r>
            <a:r>
              <a:rPr lang="en-US" sz="3600" dirty="0" err="1" smtClean="0">
                <a:latin typeface="DevLys 010" pitchFamily="2" charset="0"/>
              </a:rPr>
              <a:t>rS;kj</a:t>
            </a:r>
            <a:r>
              <a:rPr lang="en-US" sz="3600" dirty="0" smtClean="0">
                <a:latin typeface="DevLys 010" pitchFamily="2" charset="0"/>
              </a:rPr>
              <a:t> </a:t>
            </a:r>
            <a:r>
              <a:rPr lang="en-US" sz="3600" dirty="0" err="1" smtClean="0">
                <a:latin typeface="DevLys 010" pitchFamily="2" charset="0"/>
              </a:rPr>
              <a:t>gks</a:t>
            </a:r>
            <a:r>
              <a:rPr lang="en-US" sz="3600" dirty="0" smtClean="0">
                <a:latin typeface="DevLys 010" pitchFamily="2" charset="0"/>
              </a:rPr>
              <a:t> </a:t>
            </a:r>
            <a:r>
              <a:rPr lang="en-US" sz="3600" dirty="0" err="1" smtClean="0">
                <a:latin typeface="DevLys 010" pitchFamily="2" charset="0"/>
              </a:rPr>
              <a:t>tk;sxh</a:t>
            </a:r>
            <a:r>
              <a:rPr lang="en-US" sz="3600" dirty="0" smtClean="0">
                <a:latin typeface="DevLys 010" pitchFamily="2" charset="0"/>
              </a:rPr>
              <a:t>-</a:t>
            </a:r>
          </a:p>
          <a:p>
            <a:pPr algn="just">
              <a:buNone/>
            </a:pPr>
            <a:endParaRPr lang="en-US" dirty="0">
              <a:latin typeface="DevLys 010" pitchFamily="2"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1143000"/>
          </a:xfrm>
        </p:spPr>
        <p:txBody>
          <a:bodyPr>
            <a:noAutofit/>
          </a:bodyPr>
          <a:lstStyle/>
          <a:p>
            <a:r>
              <a:rPr lang="en-US" b="1" dirty="0" smtClean="0">
                <a:latin typeface="DevLys 010" pitchFamily="2" charset="0"/>
              </a:rPr>
              <a:t/>
            </a:r>
            <a:br>
              <a:rPr lang="en-US" b="1" dirty="0" smtClean="0">
                <a:latin typeface="DevLys 010" pitchFamily="2" charset="0"/>
              </a:rPr>
            </a:br>
            <a:r>
              <a:rPr lang="en-US" b="1" dirty="0" err="1" smtClean="0">
                <a:latin typeface="DevLys 010" pitchFamily="2" charset="0"/>
              </a:rPr>
              <a:t>VksVy</a:t>
            </a:r>
            <a:r>
              <a:rPr lang="en-US" b="1" dirty="0" smtClean="0">
                <a:latin typeface="DevLys 010" pitchFamily="2" charset="0"/>
              </a:rPr>
              <a:t> </a:t>
            </a:r>
            <a:r>
              <a:rPr lang="en-US" b="1" dirty="0" err="1" smtClean="0">
                <a:latin typeface="DevLys 010" pitchFamily="2" charset="0"/>
              </a:rPr>
              <a:t>psd</a:t>
            </a:r>
            <a:r>
              <a:rPr lang="en-US" b="1" dirty="0" smtClean="0">
                <a:latin typeface="DevLys 010" pitchFamily="2" charset="0"/>
              </a:rPr>
              <a:t> </a:t>
            </a:r>
            <a:r>
              <a:rPr lang="en-US" b="1" dirty="0" err="1" smtClean="0">
                <a:latin typeface="DevLys 010" pitchFamily="2" charset="0"/>
              </a:rPr>
              <a:t>djuk</a:t>
            </a:r>
            <a:r>
              <a:rPr lang="en-US" b="1" dirty="0" smtClean="0">
                <a:latin typeface="DevLys 010" pitchFamily="2" charset="0"/>
              </a:rPr>
              <a:t> </a:t>
            </a:r>
            <a:endParaRPr lang="en-US" b="1" dirty="0">
              <a:latin typeface="DevLys 010" pitchFamily="2" charset="0"/>
            </a:endParaRPr>
          </a:p>
        </p:txBody>
      </p:sp>
      <p:sp>
        <p:nvSpPr>
          <p:cNvPr id="3" name="Content Placeholder 2"/>
          <p:cNvSpPr>
            <a:spLocks noGrp="1"/>
          </p:cNvSpPr>
          <p:nvPr>
            <p:ph idx="1"/>
          </p:nvPr>
        </p:nvSpPr>
        <p:spPr>
          <a:xfrm>
            <a:off x="457200" y="1981200"/>
            <a:ext cx="5105400" cy="4343400"/>
          </a:xfrm>
        </p:spPr>
        <p:txBody>
          <a:bodyPr>
            <a:normAutofit/>
          </a:bodyPr>
          <a:lstStyle/>
          <a:p>
            <a:pPr algn="just"/>
            <a:r>
              <a:rPr lang="en-US" sz="3600" dirty="0" err="1" smtClean="0">
                <a:latin typeface="DevLys 010" pitchFamily="2" charset="0"/>
              </a:rPr>
              <a:t>daVªksy</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a:t>
            </a:r>
            <a:r>
              <a:rPr lang="en-US" sz="3600" b="1" dirty="0" err="1" smtClean="0">
                <a:latin typeface="DevLys 010" pitchFamily="2" charset="0"/>
              </a:rPr>
              <a:t>VksVy</a:t>
            </a:r>
            <a:r>
              <a:rPr lang="en-US" sz="3600" b="1" dirty="0" smtClean="0">
                <a:latin typeface="DevLys 010" pitchFamily="2" charset="0"/>
              </a:rPr>
              <a:t> </a:t>
            </a:r>
            <a:r>
              <a:rPr lang="en-US" sz="3600" b="1" dirty="0" err="1" smtClean="0">
                <a:latin typeface="DevLys 010" pitchFamily="2" charset="0"/>
              </a:rPr>
              <a:t>cVu</a:t>
            </a:r>
            <a:r>
              <a:rPr lang="en-US" sz="3600" b="1" dirty="0" smtClean="0">
                <a:latin typeface="DevLys 010" pitchFamily="2" charset="0"/>
              </a:rPr>
              <a:t> </a:t>
            </a:r>
            <a:r>
              <a:rPr lang="en-US" sz="3600" dirty="0" err="1" smtClean="0">
                <a:latin typeface="DevLys 010" pitchFamily="2" charset="0"/>
              </a:rPr>
              <a:t>nck,a</a:t>
            </a:r>
            <a:r>
              <a:rPr lang="en-US" sz="3600" dirty="0" smtClean="0">
                <a:latin typeface="DevLys 010" pitchFamily="2" charset="0"/>
              </a:rPr>
              <a:t>-</a:t>
            </a:r>
          </a:p>
          <a:p>
            <a:pPr algn="just"/>
            <a:r>
              <a:rPr lang="en-US" sz="3600" dirty="0" smtClean="0">
                <a:latin typeface="DevLys 010" pitchFamily="2" charset="0"/>
              </a:rPr>
              <a:t>;g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rc</a:t>
            </a:r>
            <a:r>
              <a:rPr lang="en-US" sz="3600" dirty="0" smtClean="0">
                <a:latin typeface="DevLys 010" pitchFamily="2" charset="0"/>
              </a:rPr>
              <a:t> </a:t>
            </a:r>
            <a:r>
              <a:rPr lang="en-US" sz="3600" dirty="0" err="1" smtClean="0">
                <a:latin typeface="DevLys 010" pitchFamily="2" charset="0"/>
              </a:rPr>
              <a:t>gh</a:t>
            </a:r>
            <a:r>
              <a:rPr lang="en-US" sz="3600" dirty="0" smtClean="0">
                <a:latin typeface="DevLys 010" pitchFamily="2" charset="0"/>
              </a:rPr>
              <a:t> </a:t>
            </a:r>
            <a:r>
              <a:rPr lang="en-US" sz="3600" dirty="0" err="1" smtClean="0">
                <a:latin typeface="DevLys 010" pitchFamily="2" charset="0"/>
              </a:rPr>
              <a:t>nckuk</a:t>
            </a:r>
            <a:r>
              <a:rPr lang="en-US" sz="3600" dirty="0" smtClean="0">
                <a:latin typeface="DevLys 010" pitchFamily="2" charset="0"/>
              </a:rPr>
              <a:t> </a:t>
            </a:r>
            <a:r>
              <a:rPr lang="en-US" sz="3600" dirty="0" err="1" smtClean="0">
                <a:latin typeface="DevLys 010" pitchFamily="2" charset="0"/>
              </a:rPr>
              <a:t>pkfg</a:t>
            </a:r>
            <a:r>
              <a:rPr lang="en-US" sz="3600" dirty="0" smtClean="0">
                <a:latin typeface="DevLys 010" pitchFamily="2" charset="0"/>
              </a:rPr>
              <a:t>, </a:t>
            </a:r>
            <a:r>
              <a:rPr lang="en-US" sz="3600" dirty="0" err="1" smtClean="0">
                <a:latin typeface="DevLys 010" pitchFamily="2" charset="0"/>
              </a:rPr>
              <a:t>tcfd</a:t>
            </a:r>
            <a:r>
              <a:rPr lang="en-US" sz="3600" dirty="0" smtClean="0">
                <a:latin typeface="DevLys 010" pitchFamily="2" charset="0"/>
              </a:rPr>
              <a:t> </a:t>
            </a:r>
            <a:r>
              <a:rPr lang="en-US" sz="3600" dirty="0" err="1" smtClean="0">
                <a:latin typeface="DevLys 010" pitchFamily="2" charset="0"/>
              </a:rPr>
              <a:t>daVªksy</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a:t>
            </a:r>
            <a:r>
              <a:rPr lang="en-US" sz="3600" dirty="0" err="1" smtClean="0">
                <a:latin typeface="DevLys 010" pitchFamily="2" charset="0"/>
              </a:rPr>
              <a:t>ysEi</a:t>
            </a:r>
            <a:r>
              <a:rPr lang="en-US" sz="3600" dirty="0" smtClean="0">
                <a:latin typeface="DevLys 010" pitchFamily="2" charset="0"/>
              </a:rPr>
              <a:t> </a:t>
            </a:r>
            <a:r>
              <a:rPr lang="en-US" sz="3600" dirty="0" err="1" smtClean="0">
                <a:latin typeface="DevLys 010" pitchFamily="2" charset="0"/>
              </a:rPr>
              <a:t>fcth</a:t>
            </a:r>
            <a:r>
              <a:rPr lang="en-US" sz="3600" dirty="0" smtClean="0">
                <a:latin typeface="DevLys 010" pitchFamily="2" charset="0"/>
              </a:rPr>
              <a:t> </a:t>
            </a:r>
            <a:r>
              <a:rPr lang="en-US" sz="3600" dirty="0" err="1" smtClean="0">
                <a:latin typeface="DevLys 010" pitchFamily="2" charset="0"/>
              </a:rPr>
              <a:t>ugha</a:t>
            </a:r>
            <a:r>
              <a:rPr lang="en-US" sz="3600" dirty="0" smtClean="0">
                <a:latin typeface="DevLys 010" pitchFamily="2" charset="0"/>
              </a:rPr>
              <a:t> </a:t>
            </a:r>
            <a:r>
              <a:rPr lang="en-US" sz="3600" dirty="0" err="1" smtClean="0">
                <a:latin typeface="DevLys 010" pitchFamily="2" charset="0"/>
              </a:rPr>
              <a:t>gks</a:t>
            </a:r>
            <a:r>
              <a:rPr lang="en-US" sz="3600" dirty="0" smtClean="0">
                <a:latin typeface="DevLys 010" pitchFamily="2" charset="0"/>
              </a:rPr>
              <a:t>-</a:t>
            </a:r>
          </a:p>
          <a:p>
            <a:pPr algn="just"/>
            <a:r>
              <a:rPr lang="en-US" sz="3600" dirty="0" err="1" smtClean="0">
                <a:latin typeface="DevLys 010" pitchFamily="2" charset="0"/>
              </a:rPr>
              <a:t>daVªksy</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ij</a:t>
            </a:r>
            <a:r>
              <a:rPr lang="en-US" sz="3600" dirty="0" smtClean="0">
                <a:latin typeface="DevLys 010" pitchFamily="2" charset="0"/>
              </a:rPr>
              <a:t> </a:t>
            </a:r>
            <a:r>
              <a:rPr lang="en-US" sz="3600" dirty="0" err="1" smtClean="0">
                <a:latin typeface="DevLys 010" pitchFamily="2" charset="0"/>
              </a:rPr>
              <a:t>Mkys</a:t>
            </a:r>
            <a:r>
              <a:rPr lang="en-US" sz="3600" dirty="0" smtClean="0">
                <a:latin typeface="DevLys 010" pitchFamily="2" charset="0"/>
              </a:rPr>
              <a:t> x, </a:t>
            </a:r>
            <a:r>
              <a:rPr lang="en-US" sz="3600" dirty="0" err="1" smtClean="0">
                <a:latin typeface="DevLys 010" pitchFamily="2" charset="0"/>
              </a:rPr>
              <a:t>erksa</a:t>
            </a:r>
            <a:r>
              <a:rPr lang="en-US" sz="3600" dirty="0" smtClean="0">
                <a:latin typeface="DevLys 010" pitchFamily="2" charset="0"/>
              </a:rPr>
              <a:t> dh </a:t>
            </a:r>
            <a:r>
              <a:rPr lang="en-US" sz="3600" dirty="0" err="1" smtClean="0">
                <a:latin typeface="DevLys 010" pitchFamily="2" charset="0"/>
              </a:rPr>
              <a:t>dqy</a:t>
            </a:r>
            <a:r>
              <a:rPr lang="en-US" sz="3600" dirty="0" smtClean="0">
                <a:latin typeface="DevLys 010" pitchFamily="2" charset="0"/>
              </a:rPr>
              <a:t> la[;k fn[</a:t>
            </a:r>
            <a:r>
              <a:rPr lang="en-US" sz="3600" dirty="0" err="1" smtClean="0">
                <a:latin typeface="DevLys 010" pitchFamily="2" charset="0"/>
              </a:rPr>
              <a:t>kkbZ</a:t>
            </a:r>
            <a:r>
              <a:rPr lang="en-US" sz="3600" dirty="0" smtClean="0">
                <a:latin typeface="DevLys 010" pitchFamily="2" charset="0"/>
              </a:rPr>
              <a:t> </a:t>
            </a:r>
            <a:r>
              <a:rPr lang="en-US" sz="3600" dirty="0" err="1" smtClean="0">
                <a:latin typeface="DevLys 010" pitchFamily="2" charset="0"/>
              </a:rPr>
              <a:t>nsxh</a:t>
            </a:r>
            <a:r>
              <a:rPr lang="en-US" sz="3600" dirty="0" smtClean="0">
                <a:latin typeface="DevLys 010" pitchFamily="2" charset="0"/>
              </a:rPr>
              <a:t>-</a:t>
            </a:r>
          </a:p>
          <a:p>
            <a:pPr algn="just"/>
            <a:endParaRPr lang="en-US" dirty="0">
              <a:latin typeface="DevLys 010" pitchFamily="2" charset="0"/>
            </a:endParaRPr>
          </a:p>
        </p:txBody>
      </p:sp>
      <p:pic>
        <p:nvPicPr>
          <p:cNvPr id="5" name="Picture 5" descr="MVC-019F"/>
          <p:cNvPicPr>
            <a:picLocks noChangeAspect="1" noChangeArrowheads="1"/>
          </p:cNvPicPr>
          <p:nvPr/>
        </p:nvPicPr>
        <p:blipFill>
          <a:blip r:embed="rId2">
            <a:lum contrast="24000"/>
          </a:blip>
          <a:srcRect/>
          <a:stretch>
            <a:fillRect/>
          </a:stretch>
        </p:blipFill>
        <p:spPr bwMode="auto">
          <a:xfrm>
            <a:off x="5715000" y="2133600"/>
            <a:ext cx="3200400" cy="25685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r>
              <a:rPr lang="en-US" b="1" dirty="0" smtClean="0">
                <a:latin typeface="DevLys 010" pitchFamily="2" charset="0"/>
              </a:rPr>
              <a:t/>
            </a:r>
            <a:br>
              <a:rPr lang="en-US" b="1" dirty="0" smtClean="0">
                <a:latin typeface="DevLys 010" pitchFamily="2" charset="0"/>
              </a:rPr>
            </a:br>
            <a:r>
              <a:rPr lang="en-US" b="1" dirty="0" err="1" smtClean="0">
                <a:latin typeface="DevLys 010" pitchFamily="2" charset="0"/>
              </a:rPr>
              <a:t>ernku</a:t>
            </a:r>
            <a:r>
              <a:rPr lang="en-US" b="1" dirty="0" smtClean="0">
                <a:latin typeface="DevLys 010" pitchFamily="2" charset="0"/>
              </a:rPr>
              <a:t> </a:t>
            </a:r>
            <a:r>
              <a:rPr lang="en-US" b="1" dirty="0" err="1" smtClean="0">
                <a:latin typeface="DevLys 010" pitchFamily="2" charset="0"/>
              </a:rPr>
              <a:t>Dykst</a:t>
            </a:r>
            <a:r>
              <a:rPr lang="en-US" b="1" dirty="0" smtClean="0">
                <a:latin typeface="DevLys 010" pitchFamily="2" charset="0"/>
              </a:rPr>
              <a:t>+ </a:t>
            </a:r>
            <a:r>
              <a:rPr lang="en-US" b="1" dirty="0" err="1" smtClean="0">
                <a:latin typeface="DevLys 010" pitchFamily="2" charset="0"/>
              </a:rPr>
              <a:t>djuk</a:t>
            </a:r>
            <a:r>
              <a:rPr lang="en-US" b="1" dirty="0" smtClean="0">
                <a:latin typeface="DevLys 010" pitchFamily="2" charset="0"/>
              </a:rPr>
              <a:t> </a:t>
            </a:r>
            <a:endParaRPr lang="en-US" b="1" dirty="0">
              <a:latin typeface="DevLys 010" pitchFamily="2" charset="0"/>
            </a:endParaRPr>
          </a:p>
        </p:txBody>
      </p:sp>
      <p:sp>
        <p:nvSpPr>
          <p:cNvPr id="3" name="Content Placeholder 2"/>
          <p:cNvSpPr>
            <a:spLocks noGrp="1"/>
          </p:cNvSpPr>
          <p:nvPr>
            <p:ph idx="1"/>
          </p:nvPr>
        </p:nvSpPr>
        <p:spPr>
          <a:xfrm>
            <a:off x="381000" y="1600200"/>
            <a:ext cx="5181600" cy="5029200"/>
          </a:xfrm>
        </p:spPr>
        <p:txBody>
          <a:bodyPr>
            <a:normAutofit fontScale="92500" lnSpcReduction="20000"/>
          </a:bodyPr>
          <a:lstStyle/>
          <a:p>
            <a:pPr algn="just"/>
            <a:r>
              <a:rPr lang="en-US" sz="3600" dirty="0" err="1" smtClean="0">
                <a:latin typeface="DevLys 010" pitchFamily="2" charset="0"/>
              </a:rPr>
              <a:t>daVªksy</a:t>
            </a:r>
            <a:r>
              <a:rPr lang="en-US" sz="3600" dirty="0" smtClean="0">
                <a:latin typeface="DevLys 010" pitchFamily="2" charset="0"/>
              </a:rPr>
              <a:t> ;</a:t>
            </a:r>
            <a:r>
              <a:rPr lang="en-US" sz="3600" dirty="0" err="1" smtClean="0">
                <a:latin typeface="DevLys 010" pitchFamily="2" charset="0"/>
              </a:rPr>
              <a:t>wfuV</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fjtYV</a:t>
            </a:r>
            <a:r>
              <a:rPr lang="en-US" sz="3600" dirty="0" smtClean="0">
                <a:latin typeface="DevLys 010" pitchFamily="2" charset="0"/>
              </a:rPr>
              <a:t> </a:t>
            </a:r>
            <a:r>
              <a:rPr lang="en-US" sz="3600" dirty="0" err="1" smtClean="0">
                <a:latin typeface="DevLys 010" pitchFamily="2" charset="0"/>
              </a:rPr>
              <a:t>lsD'ku</a:t>
            </a:r>
            <a:r>
              <a:rPr lang="en-US" sz="3600" dirty="0" smtClean="0">
                <a:latin typeface="DevLys 010" pitchFamily="2" charset="0"/>
              </a:rPr>
              <a:t> </a:t>
            </a:r>
            <a:r>
              <a:rPr lang="en-US" sz="3600" dirty="0" err="1" smtClean="0">
                <a:latin typeface="DevLys 010" pitchFamily="2" charset="0"/>
              </a:rPr>
              <a:t>esa</a:t>
            </a:r>
            <a:r>
              <a:rPr lang="en-US" sz="3600" dirty="0" smtClean="0">
                <a:latin typeface="DevLys 010" pitchFamily="2" charset="0"/>
              </a:rPr>
              <a:t> </a:t>
            </a:r>
            <a:r>
              <a:rPr lang="en-US" sz="3600" dirty="0" err="1" smtClean="0">
                <a:latin typeface="DevLys 010" pitchFamily="2" charset="0"/>
              </a:rPr>
              <a:t>fLFkr</a:t>
            </a:r>
            <a:r>
              <a:rPr lang="en-US" sz="3600" dirty="0" smtClean="0">
                <a:latin typeface="DevLys 010" pitchFamily="2" charset="0"/>
              </a:rPr>
              <a:t> </a:t>
            </a:r>
            <a:r>
              <a:rPr lang="en-US" sz="3600" b="1" dirty="0" err="1" smtClean="0">
                <a:latin typeface="DevLys 010" pitchFamily="2" charset="0"/>
              </a:rPr>
              <a:t>Dykst</a:t>
            </a:r>
            <a:r>
              <a:rPr lang="en-US" sz="3600" b="1" dirty="0" smtClean="0">
                <a:latin typeface="DevLys 010" pitchFamily="2" charset="0"/>
              </a:rPr>
              <a:t>+ </a:t>
            </a:r>
            <a:r>
              <a:rPr lang="en-US" sz="3600" b="1" dirty="0" err="1" smtClean="0">
                <a:latin typeface="DevLys 010" pitchFamily="2" charset="0"/>
              </a:rPr>
              <a:t>cVu</a:t>
            </a:r>
            <a:r>
              <a:rPr lang="en-US" sz="3600" b="1"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doj</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gVk;sa</a:t>
            </a:r>
            <a:r>
              <a:rPr lang="en-US" sz="3600" dirty="0" smtClean="0">
                <a:latin typeface="DevLys 010" pitchFamily="2" charset="0"/>
              </a:rPr>
              <a:t>-</a:t>
            </a:r>
          </a:p>
          <a:p>
            <a:pPr algn="just"/>
            <a:r>
              <a:rPr lang="en-US" sz="3600" dirty="0" err="1" smtClean="0">
                <a:latin typeface="DevLys 010" pitchFamily="2" charset="0"/>
              </a:rPr>
              <a:t>vc</a:t>
            </a:r>
            <a:r>
              <a:rPr lang="en-US" sz="3600" dirty="0" smtClean="0">
                <a:latin typeface="DevLys 010" pitchFamily="2" charset="0"/>
              </a:rPr>
              <a:t> </a:t>
            </a:r>
            <a:r>
              <a:rPr lang="en-US" sz="3600" dirty="0" err="1" smtClean="0">
                <a:latin typeface="DevLys 010" pitchFamily="2" charset="0"/>
              </a:rPr>
              <a:t>Åij</a:t>
            </a:r>
            <a:r>
              <a:rPr lang="en-US" sz="3600" dirty="0" smtClean="0">
                <a:latin typeface="DevLys 010" pitchFamily="2" charset="0"/>
              </a:rPr>
              <a:t> </a:t>
            </a:r>
            <a:r>
              <a:rPr lang="en-US" sz="3600" dirty="0" err="1" smtClean="0">
                <a:latin typeface="DevLys 010" pitchFamily="2" charset="0"/>
              </a:rPr>
              <a:t>ls</a:t>
            </a:r>
            <a:r>
              <a:rPr lang="en-US" sz="3600" dirty="0" smtClean="0">
                <a:latin typeface="DevLys 010" pitchFamily="2" charset="0"/>
              </a:rPr>
              <a:t> </a:t>
            </a:r>
            <a:r>
              <a:rPr lang="en-US" sz="3600" dirty="0" err="1" smtClean="0">
                <a:latin typeface="DevLys 010" pitchFamily="2" charset="0"/>
              </a:rPr>
              <a:t>gh</a:t>
            </a:r>
            <a:r>
              <a:rPr lang="en-US" sz="3600" dirty="0" smtClean="0">
                <a:latin typeface="DevLys 010" pitchFamily="2" charset="0"/>
              </a:rPr>
              <a:t> </a:t>
            </a:r>
            <a:r>
              <a:rPr lang="en-US" sz="3600" b="1" dirty="0" err="1" smtClean="0">
                <a:latin typeface="DevLys 010" pitchFamily="2" charset="0"/>
              </a:rPr>
              <a:t>Dykst</a:t>
            </a:r>
            <a:r>
              <a:rPr lang="en-US" sz="3600" b="1" dirty="0" smtClean="0">
                <a:latin typeface="DevLys 010" pitchFamily="2" charset="0"/>
              </a:rPr>
              <a:t> </a:t>
            </a:r>
            <a:r>
              <a:rPr lang="en-US" sz="3600" b="1" dirty="0" err="1" smtClean="0">
                <a:latin typeface="DevLys 010" pitchFamily="2" charset="0"/>
              </a:rPr>
              <a:t>cVu</a:t>
            </a:r>
            <a:r>
              <a:rPr lang="en-US" sz="3600" b="1" dirty="0" smtClean="0">
                <a:latin typeface="DevLys 010" pitchFamily="2" charset="0"/>
              </a:rPr>
              <a:t> </a:t>
            </a:r>
            <a:r>
              <a:rPr lang="en-US" sz="3600" dirty="0" err="1" smtClean="0">
                <a:latin typeface="DevLys 010" pitchFamily="2" charset="0"/>
              </a:rPr>
              <a:t>nck;sa</a:t>
            </a:r>
            <a:r>
              <a:rPr lang="en-US" sz="3600" dirty="0" smtClean="0">
                <a:latin typeface="DevLys 010" pitchFamily="2" charset="0"/>
              </a:rPr>
              <a:t>-</a:t>
            </a:r>
          </a:p>
          <a:p>
            <a:pPr algn="just"/>
            <a:r>
              <a:rPr lang="en-US" sz="3600" dirty="0" err="1" smtClean="0">
                <a:latin typeface="DevLys 010" pitchFamily="2" charset="0"/>
              </a:rPr>
              <a:t>vc</a:t>
            </a:r>
            <a:r>
              <a:rPr lang="en-US" sz="3600" dirty="0" smtClean="0">
                <a:latin typeface="DevLys 010" pitchFamily="2" charset="0"/>
              </a:rPr>
              <a:t> </a:t>
            </a:r>
            <a:r>
              <a:rPr lang="en-US" sz="3600" dirty="0" err="1" smtClean="0">
                <a:latin typeface="DevLys 010" pitchFamily="2" charset="0"/>
              </a:rPr>
              <a:t>ernku</a:t>
            </a:r>
            <a:r>
              <a:rPr lang="en-US" sz="3600" dirty="0" smtClean="0">
                <a:latin typeface="DevLys 010" pitchFamily="2" charset="0"/>
              </a:rPr>
              <a:t> </a:t>
            </a:r>
            <a:r>
              <a:rPr lang="en-US" sz="3600" dirty="0" err="1" smtClean="0">
                <a:latin typeface="DevLys 010" pitchFamily="2" charset="0"/>
              </a:rPr>
              <a:t>lekIr</a:t>
            </a:r>
            <a:r>
              <a:rPr lang="en-US" sz="3600" dirty="0" smtClean="0">
                <a:latin typeface="DevLys 010" pitchFamily="2" charset="0"/>
              </a:rPr>
              <a:t> </a:t>
            </a:r>
            <a:r>
              <a:rPr lang="en-US" sz="3600" dirty="0" err="1" smtClean="0">
                <a:latin typeface="DevLys 010" pitchFamily="2" charset="0"/>
              </a:rPr>
              <a:t>gks</a:t>
            </a:r>
            <a:r>
              <a:rPr lang="en-US" sz="3600" dirty="0" smtClean="0">
                <a:latin typeface="DevLys 010" pitchFamily="2" charset="0"/>
              </a:rPr>
              <a:t> </a:t>
            </a:r>
            <a:r>
              <a:rPr lang="en-US" sz="3600" dirty="0" err="1" smtClean="0">
                <a:latin typeface="DevLys 010" pitchFamily="2" charset="0"/>
              </a:rPr>
              <a:t>x;k</a:t>
            </a:r>
            <a:r>
              <a:rPr lang="en-US" sz="3600" dirty="0" smtClean="0">
                <a:latin typeface="DevLys 010" pitchFamily="2" charset="0"/>
              </a:rPr>
              <a:t> </a:t>
            </a:r>
            <a:r>
              <a:rPr lang="en-US" sz="3600" dirty="0" err="1" smtClean="0">
                <a:latin typeface="DevLys 010" pitchFamily="2" charset="0"/>
              </a:rPr>
              <a:t>gS</a:t>
            </a:r>
            <a:r>
              <a:rPr lang="en-US" sz="3600" dirty="0" smtClean="0">
                <a:latin typeface="DevLys 010" pitchFamily="2" charset="0"/>
              </a:rPr>
              <a:t>- </a:t>
            </a:r>
            <a:r>
              <a:rPr lang="en-US" sz="3600" dirty="0" err="1" smtClean="0">
                <a:latin typeface="DevLys 010" pitchFamily="2" charset="0"/>
              </a:rPr>
              <a:t>blds</a:t>
            </a:r>
            <a:r>
              <a:rPr lang="en-US" sz="3600" dirty="0" smtClean="0">
                <a:latin typeface="DevLys 010" pitchFamily="2" charset="0"/>
              </a:rPr>
              <a:t> </a:t>
            </a:r>
            <a:r>
              <a:rPr lang="en-US" sz="3600" dirty="0" err="1" smtClean="0">
                <a:latin typeface="DevLys 010" pitchFamily="2" charset="0"/>
              </a:rPr>
              <a:t>ckn</a:t>
            </a:r>
            <a:r>
              <a:rPr lang="en-US" sz="3600" dirty="0" smtClean="0">
                <a:latin typeface="DevLys 010" pitchFamily="2" charset="0"/>
              </a:rPr>
              <a:t> </a:t>
            </a:r>
            <a:r>
              <a:rPr lang="en-US" sz="3600" dirty="0" err="1" smtClean="0">
                <a:latin typeface="DevLys 010" pitchFamily="2" charset="0"/>
              </a:rPr>
              <a:t>cSysV</a:t>
            </a:r>
            <a:r>
              <a:rPr lang="en-US" sz="3600" dirty="0" smtClean="0">
                <a:latin typeface="DevLys 010" pitchFamily="2" charset="0"/>
              </a:rPr>
              <a:t> </a:t>
            </a:r>
            <a:r>
              <a:rPr lang="en-US" sz="3600" dirty="0" err="1" smtClean="0">
                <a:latin typeface="DevLys 010" pitchFamily="2" charset="0"/>
              </a:rPr>
              <a:t>tkjh</a:t>
            </a:r>
            <a:r>
              <a:rPr lang="en-US" sz="3600" dirty="0" smtClean="0">
                <a:latin typeface="DevLys 010" pitchFamily="2" charset="0"/>
              </a:rPr>
              <a:t> </a:t>
            </a:r>
            <a:r>
              <a:rPr lang="en-US" sz="3600" dirty="0" err="1" smtClean="0">
                <a:latin typeface="DevLys 010" pitchFamily="2" charset="0"/>
              </a:rPr>
              <a:t>ugha</a:t>
            </a:r>
            <a:r>
              <a:rPr lang="en-US" sz="3600" dirty="0" smtClean="0">
                <a:latin typeface="DevLys 010" pitchFamily="2" charset="0"/>
              </a:rPr>
              <a:t> </a:t>
            </a:r>
            <a:r>
              <a:rPr lang="en-US" sz="3600" dirty="0" err="1" smtClean="0">
                <a:latin typeface="DevLys 010" pitchFamily="2" charset="0"/>
              </a:rPr>
              <a:t>fd;k</a:t>
            </a:r>
            <a:r>
              <a:rPr lang="en-US" sz="3600" dirty="0" smtClean="0">
                <a:latin typeface="DevLys 010" pitchFamily="2" charset="0"/>
              </a:rPr>
              <a:t> </a:t>
            </a:r>
            <a:r>
              <a:rPr lang="en-US" sz="3600" dirty="0" err="1" smtClean="0">
                <a:latin typeface="DevLys 010" pitchFamily="2" charset="0"/>
              </a:rPr>
              <a:t>tk</a:t>
            </a:r>
            <a:r>
              <a:rPr lang="en-US" sz="3600" dirty="0" smtClean="0">
                <a:latin typeface="DevLys 010" pitchFamily="2" charset="0"/>
              </a:rPr>
              <a:t> </a:t>
            </a:r>
            <a:r>
              <a:rPr lang="en-US" sz="3600" dirty="0" err="1" smtClean="0">
                <a:latin typeface="DevLys 010" pitchFamily="2" charset="0"/>
              </a:rPr>
              <a:t>ldrk</a:t>
            </a:r>
            <a:r>
              <a:rPr lang="en-US" sz="3600" dirty="0" smtClean="0">
                <a:latin typeface="DevLys 010" pitchFamily="2" charset="0"/>
              </a:rPr>
              <a:t>-</a:t>
            </a:r>
          </a:p>
          <a:p>
            <a:pPr algn="just"/>
            <a:r>
              <a:rPr lang="en-US" sz="3600" b="1" dirty="0" err="1" smtClean="0">
                <a:latin typeface="DevLys 010" pitchFamily="2" charset="0"/>
              </a:rPr>
              <a:t>Dykst</a:t>
            </a:r>
            <a:r>
              <a:rPr lang="en-US" sz="3600" b="1" dirty="0" smtClean="0">
                <a:latin typeface="DevLys 010" pitchFamily="2" charset="0"/>
              </a:rPr>
              <a:t> </a:t>
            </a:r>
            <a:r>
              <a:rPr lang="en-US" sz="3600" b="1" dirty="0" err="1" smtClean="0">
                <a:latin typeface="DevLys 010" pitchFamily="2" charset="0"/>
              </a:rPr>
              <a:t>cVu</a:t>
            </a:r>
            <a:r>
              <a:rPr lang="en-US" sz="3600" b="1" dirty="0" smtClean="0">
                <a:latin typeface="DevLys 010" pitchFamily="2" charset="0"/>
              </a:rPr>
              <a:t> </a:t>
            </a:r>
            <a:r>
              <a:rPr lang="en-US" sz="3600" b="1" dirty="0" err="1" smtClean="0">
                <a:latin typeface="DevLys 010" pitchFamily="2" charset="0"/>
              </a:rPr>
              <a:t>nckus</a:t>
            </a:r>
            <a:r>
              <a:rPr lang="en-US" sz="3600" b="1" dirty="0" smtClean="0">
                <a:latin typeface="DevLys 010" pitchFamily="2" charset="0"/>
              </a:rPr>
              <a:t> </a:t>
            </a:r>
            <a:r>
              <a:rPr lang="en-US" sz="3600" b="1" dirty="0" err="1" smtClean="0">
                <a:latin typeface="DevLys 010" pitchFamily="2" charset="0"/>
              </a:rPr>
              <a:t>ds</a:t>
            </a:r>
            <a:r>
              <a:rPr lang="en-US" sz="3600" b="1" dirty="0" smtClean="0">
                <a:latin typeface="DevLys 010" pitchFamily="2" charset="0"/>
              </a:rPr>
              <a:t> </a:t>
            </a:r>
            <a:r>
              <a:rPr lang="en-US" sz="3600" b="1" dirty="0" err="1" smtClean="0">
                <a:latin typeface="DevLys 010" pitchFamily="2" charset="0"/>
              </a:rPr>
              <a:t>fy</a:t>
            </a:r>
            <a:r>
              <a:rPr lang="en-US" sz="3600" b="1" dirty="0" smtClean="0">
                <a:latin typeface="DevLys 010" pitchFamily="2" charset="0"/>
              </a:rPr>
              <a:t>, </a:t>
            </a:r>
            <a:r>
              <a:rPr lang="en-US" sz="3600" b="1" dirty="0" err="1" smtClean="0">
                <a:latin typeface="DevLys 010" pitchFamily="2" charset="0"/>
              </a:rPr>
              <a:t>fdlh</a:t>
            </a:r>
            <a:r>
              <a:rPr lang="en-US" sz="3600" b="1" dirty="0" smtClean="0">
                <a:latin typeface="DevLys 010" pitchFamily="2" charset="0"/>
              </a:rPr>
              <a:t> </a:t>
            </a:r>
            <a:r>
              <a:rPr lang="en-US" sz="3600" b="1" dirty="0" err="1" smtClean="0">
                <a:latin typeface="DevLys 010" pitchFamily="2" charset="0"/>
              </a:rPr>
              <a:t>Hkh</a:t>
            </a:r>
            <a:r>
              <a:rPr lang="en-US" sz="3600" b="1" dirty="0" smtClean="0">
                <a:latin typeface="DevLys 010" pitchFamily="2" charset="0"/>
              </a:rPr>
              <a:t> </a:t>
            </a:r>
            <a:r>
              <a:rPr lang="en-US" sz="3600" b="1" dirty="0" err="1" smtClean="0">
                <a:latin typeface="DevLys 010" pitchFamily="2" charset="0"/>
              </a:rPr>
              <a:t>fLFkfr</a:t>
            </a:r>
            <a:r>
              <a:rPr lang="en-US" sz="3600" b="1" dirty="0" smtClean="0">
                <a:latin typeface="DevLys 010" pitchFamily="2" charset="0"/>
              </a:rPr>
              <a:t> </a:t>
            </a:r>
            <a:r>
              <a:rPr lang="en-US" sz="3600" b="1" dirty="0" err="1" smtClean="0">
                <a:latin typeface="DevLys 010" pitchFamily="2" charset="0"/>
              </a:rPr>
              <a:t>esa</a:t>
            </a:r>
            <a:r>
              <a:rPr lang="en-US" sz="3600" b="1" dirty="0" smtClean="0">
                <a:latin typeface="DevLys 010" pitchFamily="2" charset="0"/>
              </a:rPr>
              <a:t> </a:t>
            </a:r>
            <a:r>
              <a:rPr lang="en-US" sz="3600" b="1" dirty="0" err="1" smtClean="0">
                <a:latin typeface="DevLys 010" pitchFamily="2" charset="0"/>
              </a:rPr>
              <a:t>fjtYV</a:t>
            </a:r>
            <a:r>
              <a:rPr lang="en-US" sz="3600" b="1" dirty="0" smtClean="0">
                <a:latin typeface="DevLys 010" pitchFamily="2" charset="0"/>
              </a:rPr>
              <a:t> </a:t>
            </a:r>
            <a:r>
              <a:rPr lang="en-US" sz="3600" b="1" dirty="0" err="1" smtClean="0">
                <a:latin typeface="DevLys 010" pitchFamily="2" charset="0"/>
              </a:rPr>
              <a:t>lsD'ku</a:t>
            </a:r>
            <a:r>
              <a:rPr lang="en-US" sz="3600" b="1" dirty="0" smtClean="0">
                <a:latin typeface="DevLys 010" pitchFamily="2" charset="0"/>
              </a:rPr>
              <a:t> </a:t>
            </a:r>
            <a:r>
              <a:rPr lang="en-US" sz="3600" b="1" dirty="0" err="1" smtClean="0">
                <a:latin typeface="DevLys 010" pitchFamily="2" charset="0"/>
              </a:rPr>
              <a:t>dks</a:t>
            </a:r>
            <a:r>
              <a:rPr lang="en-US" sz="3600" b="1" dirty="0" smtClean="0">
                <a:latin typeface="DevLys 010" pitchFamily="2" charset="0"/>
              </a:rPr>
              <a:t> </a:t>
            </a:r>
            <a:r>
              <a:rPr lang="en-US" sz="3600" b="1" dirty="0" err="1" smtClean="0">
                <a:latin typeface="DevLys 010" pitchFamily="2" charset="0"/>
              </a:rPr>
              <a:t>ugha</a:t>
            </a:r>
            <a:r>
              <a:rPr lang="en-US" sz="3600" b="1" dirty="0" smtClean="0">
                <a:latin typeface="DevLys 010" pitchFamily="2" charset="0"/>
              </a:rPr>
              <a:t> [</a:t>
            </a:r>
            <a:r>
              <a:rPr lang="en-US" sz="3600" b="1" dirty="0" err="1" smtClean="0">
                <a:latin typeface="DevLys 010" pitchFamily="2" charset="0"/>
              </a:rPr>
              <a:t>kksyk</a:t>
            </a:r>
            <a:r>
              <a:rPr lang="en-US" sz="3600" b="1" dirty="0" smtClean="0">
                <a:latin typeface="DevLys 010" pitchFamily="2" charset="0"/>
              </a:rPr>
              <a:t> </a:t>
            </a:r>
            <a:r>
              <a:rPr lang="en-US" sz="3600" b="1" dirty="0" err="1" smtClean="0">
                <a:latin typeface="DevLys 010" pitchFamily="2" charset="0"/>
              </a:rPr>
              <a:t>tkuk</a:t>
            </a:r>
            <a:r>
              <a:rPr lang="en-US" sz="3600" b="1" dirty="0" smtClean="0">
                <a:latin typeface="DevLys 010" pitchFamily="2" charset="0"/>
              </a:rPr>
              <a:t> </a:t>
            </a:r>
            <a:r>
              <a:rPr lang="en-US" sz="3600" b="1" dirty="0" err="1" smtClean="0">
                <a:latin typeface="DevLys 010" pitchFamily="2" charset="0"/>
              </a:rPr>
              <a:t>pkfg</a:t>
            </a:r>
            <a:r>
              <a:rPr lang="en-US" sz="3600" b="1" dirty="0" smtClean="0">
                <a:latin typeface="DevLys 010" pitchFamily="2" charset="0"/>
              </a:rPr>
              <a:t>,-</a:t>
            </a:r>
          </a:p>
          <a:p>
            <a:pPr algn="just"/>
            <a:endParaRPr lang="en-US" dirty="0">
              <a:latin typeface="DevLys 010" pitchFamily="2" charset="0"/>
            </a:endParaRPr>
          </a:p>
        </p:txBody>
      </p:sp>
      <p:pic>
        <p:nvPicPr>
          <p:cNvPr id="5" name="Picture 7"/>
          <p:cNvPicPr>
            <a:picLocks noChangeAspect="1" noChangeArrowheads="1"/>
          </p:cNvPicPr>
          <p:nvPr/>
        </p:nvPicPr>
        <p:blipFill>
          <a:blip r:embed="rId2"/>
          <a:srcRect/>
          <a:stretch>
            <a:fillRect/>
          </a:stretch>
        </p:blipFill>
        <p:spPr bwMode="auto">
          <a:xfrm>
            <a:off x="5791200" y="1600200"/>
            <a:ext cx="2971800" cy="2362200"/>
          </a:xfrm>
          <a:prstGeom prst="rect">
            <a:avLst/>
          </a:prstGeom>
          <a:noFill/>
          <a:ln w="9525">
            <a:noFill/>
            <a:miter lim="800000"/>
            <a:headEnd/>
            <a:tailEnd/>
          </a:ln>
        </p:spPr>
      </p:pic>
      <p:pic>
        <p:nvPicPr>
          <p:cNvPr id="6" name="Picture 8"/>
          <p:cNvPicPr>
            <a:picLocks noChangeAspect="1" noChangeArrowheads="1"/>
          </p:cNvPicPr>
          <p:nvPr/>
        </p:nvPicPr>
        <p:blipFill>
          <a:blip r:embed="rId3"/>
          <a:srcRect/>
          <a:stretch>
            <a:fillRect/>
          </a:stretch>
        </p:blipFill>
        <p:spPr bwMode="auto">
          <a:xfrm>
            <a:off x="5791200" y="4114800"/>
            <a:ext cx="2971800" cy="2133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470025"/>
          </a:xfrm>
        </p:spPr>
        <p:txBody>
          <a:bodyPr>
            <a:noAutofit/>
          </a:bodyPr>
          <a:lstStyle/>
          <a:p>
            <a:r>
              <a:rPr lang="en-US" sz="6000" b="1" dirty="0" err="1" smtClean="0">
                <a:latin typeface="DevLys 010" pitchFamily="2" charset="0"/>
              </a:rPr>
              <a:t>ernku</a:t>
            </a:r>
            <a:r>
              <a:rPr lang="en-US" sz="6000" b="1" dirty="0" smtClean="0">
                <a:latin typeface="DevLys 010" pitchFamily="2" charset="0"/>
              </a:rPr>
              <a:t> </a:t>
            </a:r>
            <a:r>
              <a:rPr lang="en-US" sz="6000" b="1" dirty="0" err="1" smtClean="0">
                <a:latin typeface="DevLys 010" pitchFamily="2" charset="0"/>
              </a:rPr>
              <a:t>ds</a:t>
            </a:r>
            <a:r>
              <a:rPr lang="en-US" sz="6000" b="1" dirty="0" smtClean="0">
                <a:latin typeface="DevLys 010" pitchFamily="2" charset="0"/>
              </a:rPr>
              <a:t> </a:t>
            </a:r>
            <a:r>
              <a:rPr lang="en-US" sz="6000" b="1" dirty="0" err="1" smtClean="0">
                <a:latin typeface="DevLys 010" pitchFamily="2" charset="0"/>
              </a:rPr>
              <a:t>fy</a:t>
            </a:r>
            <a:r>
              <a:rPr lang="en-US" sz="6000" b="1" dirty="0" smtClean="0">
                <a:latin typeface="DevLys 010" pitchFamily="2" charset="0"/>
              </a:rPr>
              <a:t>, </a:t>
            </a:r>
            <a:r>
              <a:rPr lang="en-US" sz="6000" b="1" dirty="0" err="1" smtClean="0">
                <a:latin typeface="DevLys 010" pitchFamily="2" charset="0"/>
              </a:rPr>
              <a:t>dUVªksy</a:t>
            </a:r>
            <a:r>
              <a:rPr lang="en-US" sz="6000" b="1" dirty="0" smtClean="0">
                <a:latin typeface="DevLys 010" pitchFamily="2" charset="0"/>
              </a:rPr>
              <a:t> ;</a:t>
            </a:r>
            <a:r>
              <a:rPr lang="en-US" sz="6000" b="1" dirty="0" err="1" smtClean="0">
                <a:latin typeface="DevLys 010" pitchFamily="2" charset="0"/>
              </a:rPr>
              <a:t>wfuV</a:t>
            </a:r>
            <a:r>
              <a:rPr lang="en-US" sz="6000" b="1" dirty="0" smtClean="0">
                <a:latin typeface="DevLys 010" pitchFamily="2" charset="0"/>
              </a:rPr>
              <a:t> </a:t>
            </a:r>
            <a:r>
              <a:rPr lang="en-US" sz="6000" b="1" dirty="0" err="1" smtClean="0">
                <a:latin typeface="DevLys 010" pitchFamily="2" charset="0"/>
              </a:rPr>
              <a:t>dks</a:t>
            </a:r>
            <a:r>
              <a:rPr lang="en-US" sz="6000" b="1" dirty="0" smtClean="0">
                <a:latin typeface="DevLys 010" pitchFamily="2" charset="0"/>
              </a:rPr>
              <a:t> </a:t>
            </a:r>
            <a:r>
              <a:rPr lang="en-US" sz="6000" b="1" dirty="0" err="1" smtClean="0">
                <a:latin typeface="DevLys 010" pitchFamily="2" charset="0"/>
              </a:rPr>
              <a:t>lhycan</a:t>
            </a:r>
            <a:r>
              <a:rPr lang="en-US" sz="6000" b="1" dirty="0" smtClean="0">
                <a:latin typeface="DevLys 010" pitchFamily="2" charset="0"/>
              </a:rPr>
              <a:t> </a:t>
            </a:r>
            <a:r>
              <a:rPr lang="en-US" sz="6000" b="1" dirty="0" err="1" smtClean="0">
                <a:latin typeface="DevLys 010" pitchFamily="2" charset="0"/>
              </a:rPr>
              <a:t>djuk</a:t>
            </a:r>
            <a:endParaRPr lang="en-US" sz="6000" b="1" dirty="0">
              <a:latin typeface="DevLys 010" pitchFamily="2" charset="0"/>
            </a:endParaRPr>
          </a:p>
        </p:txBody>
      </p:sp>
      <p:sp>
        <p:nvSpPr>
          <p:cNvPr id="3" name="Subtitle 2"/>
          <p:cNvSpPr>
            <a:spLocks noGrp="1"/>
          </p:cNvSpPr>
          <p:nvPr>
            <p:ph type="subTitle" idx="1"/>
          </p:nvPr>
        </p:nvSpPr>
        <p:spPr>
          <a:xfrm>
            <a:off x="1371600" y="3505200"/>
            <a:ext cx="6400800" cy="2133600"/>
          </a:xfrm>
        </p:spPr>
        <p:txBody>
          <a:bodyPr>
            <a:normAutofit/>
          </a:bodyPr>
          <a:lstStyle/>
          <a:p>
            <a:r>
              <a:rPr lang="en-US" sz="4000" dirty="0" err="1" smtClean="0">
                <a:solidFill>
                  <a:schemeClr val="tx1"/>
                </a:solidFill>
                <a:latin typeface="DevLys 010" pitchFamily="2" charset="0"/>
              </a:rPr>
              <a:t>Lis'ky</a:t>
            </a:r>
            <a:r>
              <a:rPr lang="en-US" sz="4000" dirty="0" smtClean="0">
                <a:solidFill>
                  <a:schemeClr val="tx1"/>
                </a:solidFill>
                <a:latin typeface="DevLys 010" pitchFamily="2" charset="0"/>
              </a:rPr>
              <a:t> </a:t>
            </a:r>
            <a:r>
              <a:rPr lang="en-US" sz="4000" dirty="0" err="1" smtClean="0">
                <a:solidFill>
                  <a:schemeClr val="tx1"/>
                </a:solidFill>
                <a:latin typeface="DevLys 010" pitchFamily="2" charset="0"/>
              </a:rPr>
              <a:t>VSx</a:t>
            </a:r>
            <a:r>
              <a:rPr lang="en-US" sz="4000" dirty="0" smtClean="0">
                <a:solidFill>
                  <a:schemeClr val="tx1"/>
                </a:solidFill>
                <a:latin typeface="DevLys 010" pitchFamily="2" charset="0"/>
              </a:rPr>
              <a:t>] </a:t>
            </a:r>
            <a:r>
              <a:rPr lang="en-US" sz="4000" dirty="0" err="1" smtClean="0">
                <a:solidFill>
                  <a:schemeClr val="tx1"/>
                </a:solidFill>
                <a:latin typeface="DevLys 010" pitchFamily="2" charset="0"/>
              </a:rPr>
              <a:t>xzhu</a:t>
            </a:r>
            <a:r>
              <a:rPr lang="en-US" sz="4000" dirty="0" smtClean="0">
                <a:solidFill>
                  <a:schemeClr val="tx1"/>
                </a:solidFill>
                <a:latin typeface="DevLys 010" pitchFamily="2" charset="0"/>
              </a:rPr>
              <a:t> </a:t>
            </a:r>
            <a:r>
              <a:rPr lang="en-US" sz="4000" dirty="0" err="1" smtClean="0">
                <a:solidFill>
                  <a:schemeClr val="tx1"/>
                </a:solidFill>
                <a:latin typeface="DevLys 010" pitchFamily="2" charset="0"/>
              </a:rPr>
              <a:t>isij</a:t>
            </a:r>
            <a:r>
              <a:rPr lang="en-US" sz="4000" dirty="0" smtClean="0">
                <a:solidFill>
                  <a:schemeClr val="tx1"/>
                </a:solidFill>
                <a:latin typeface="DevLys 010" pitchFamily="2" charset="0"/>
              </a:rPr>
              <a:t> </a:t>
            </a:r>
            <a:r>
              <a:rPr lang="en-US" sz="4000" dirty="0" err="1" smtClean="0">
                <a:solidFill>
                  <a:schemeClr val="tx1"/>
                </a:solidFill>
                <a:latin typeface="DevLys 010" pitchFamily="2" charset="0"/>
              </a:rPr>
              <a:t>lhy</a:t>
            </a:r>
            <a:r>
              <a:rPr lang="en-US" sz="4000" dirty="0" smtClean="0">
                <a:solidFill>
                  <a:schemeClr val="tx1"/>
                </a:solidFill>
                <a:latin typeface="DevLys 010" pitchFamily="2" charset="0"/>
              </a:rPr>
              <a:t> </a:t>
            </a:r>
            <a:r>
              <a:rPr lang="en-US" sz="4000" dirty="0" err="1" smtClean="0">
                <a:solidFill>
                  <a:schemeClr val="tx1"/>
                </a:solidFill>
                <a:latin typeface="DevLys 010" pitchFamily="2" charset="0"/>
              </a:rPr>
              <a:t>vkSj</a:t>
            </a:r>
            <a:r>
              <a:rPr lang="en-US" sz="4000" dirty="0" smtClean="0">
                <a:solidFill>
                  <a:schemeClr val="tx1"/>
                </a:solidFill>
                <a:latin typeface="DevLys 010" pitchFamily="2" charset="0"/>
              </a:rPr>
              <a:t> </a:t>
            </a:r>
            <a:r>
              <a:rPr lang="en-US" sz="4000" dirty="0" smtClean="0">
                <a:solidFill>
                  <a:schemeClr val="tx1"/>
                </a:solidFill>
              </a:rPr>
              <a:t>ABCD</a:t>
            </a:r>
            <a:r>
              <a:rPr lang="en-US" sz="4000" dirty="0" smtClean="0">
                <a:solidFill>
                  <a:schemeClr val="tx1"/>
                </a:solidFill>
                <a:latin typeface="DevLys 010" pitchFamily="2" charset="0"/>
              </a:rPr>
              <a:t> </a:t>
            </a:r>
            <a:r>
              <a:rPr lang="en-US" sz="4000" dirty="0" err="1" smtClean="0">
                <a:solidFill>
                  <a:schemeClr val="tx1"/>
                </a:solidFill>
                <a:latin typeface="DevLys 010" pitchFamily="2" charset="0"/>
              </a:rPr>
              <a:t>vkÅVj</a:t>
            </a:r>
            <a:r>
              <a:rPr lang="en-US" sz="4000" dirty="0" smtClean="0">
                <a:solidFill>
                  <a:schemeClr val="tx1"/>
                </a:solidFill>
                <a:latin typeface="DevLys 010" pitchFamily="2" charset="0"/>
              </a:rPr>
              <a:t> </a:t>
            </a:r>
            <a:r>
              <a:rPr lang="en-US" sz="4000" dirty="0" err="1" smtClean="0">
                <a:solidFill>
                  <a:schemeClr val="tx1"/>
                </a:solidFill>
                <a:latin typeface="DevLys 010" pitchFamily="2" charset="0"/>
              </a:rPr>
              <a:t>fLVªi</a:t>
            </a:r>
            <a:r>
              <a:rPr lang="en-US" sz="4000" dirty="0" smtClean="0">
                <a:solidFill>
                  <a:schemeClr val="tx1"/>
                </a:solidFill>
                <a:latin typeface="DevLys 010" pitchFamily="2" charset="0"/>
              </a:rPr>
              <a:t> </a:t>
            </a:r>
            <a:r>
              <a:rPr lang="en-US" sz="4000" dirty="0" err="1" smtClean="0">
                <a:solidFill>
                  <a:schemeClr val="tx1"/>
                </a:solidFill>
                <a:latin typeface="DevLys 010" pitchFamily="2" charset="0"/>
              </a:rPr>
              <a:t>lhy</a:t>
            </a:r>
            <a:r>
              <a:rPr lang="en-US" sz="4000" dirty="0" smtClean="0">
                <a:solidFill>
                  <a:schemeClr val="tx1"/>
                </a:solidFill>
                <a:latin typeface="DevLys 010" pitchFamily="2" charset="0"/>
              </a:rPr>
              <a:t> </a:t>
            </a:r>
            <a:r>
              <a:rPr lang="en-US" sz="4000" dirty="0" err="1" smtClean="0">
                <a:solidFill>
                  <a:schemeClr val="tx1"/>
                </a:solidFill>
                <a:latin typeface="DevLys 010" pitchFamily="2" charset="0"/>
              </a:rPr>
              <a:t>yxkuk</a:t>
            </a:r>
            <a:endParaRPr lang="en-US" sz="4000" dirty="0">
              <a:solidFill>
                <a:schemeClr val="tx1"/>
              </a:solidFill>
              <a:latin typeface="DevLys 010" pitchFamily="2"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b="1" dirty="0" err="1" smtClean="0">
                <a:latin typeface="DevLys 010" pitchFamily="2" charset="0"/>
              </a:rPr>
              <a:t>xzhu</a:t>
            </a:r>
            <a:r>
              <a:rPr lang="en-US" b="1" dirty="0" smtClean="0">
                <a:latin typeface="DevLys 010" pitchFamily="2" charset="0"/>
              </a:rPr>
              <a:t> </a:t>
            </a:r>
            <a:r>
              <a:rPr lang="en-US" b="1" dirty="0" err="1">
                <a:latin typeface="DevLys 010" pitchFamily="2" charset="0"/>
              </a:rPr>
              <a:t>isij</a:t>
            </a:r>
            <a:r>
              <a:rPr lang="en-US" b="1" dirty="0">
                <a:latin typeface="DevLys 010" pitchFamily="2" charset="0"/>
              </a:rPr>
              <a:t> </a:t>
            </a:r>
            <a:r>
              <a:rPr lang="en-US" b="1" dirty="0" err="1">
                <a:latin typeface="DevLys 010" pitchFamily="2" charset="0"/>
              </a:rPr>
              <a:t>lhy</a:t>
            </a:r>
            <a:r>
              <a:rPr lang="en-US" b="1" dirty="0">
                <a:latin typeface="DevLys 010" pitchFamily="2" charset="0"/>
              </a:rPr>
              <a:t> </a:t>
            </a:r>
            <a:r>
              <a:rPr lang="en-US" b="1" dirty="0" err="1">
                <a:latin typeface="DevLys 010" pitchFamily="2" charset="0"/>
              </a:rPr>
              <a:t>dk</a:t>
            </a:r>
            <a:r>
              <a:rPr lang="en-US" b="1" dirty="0">
                <a:latin typeface="DevLys 010" pitchFamily="2" charset="0"/>
              </a:rPr>
              <a:t> </a:t>
            </a:r>
            <a:r>
              <a:rPr lang="en-US" b="1" dirty="0" err="1">
                <a:latin typeface="DevLys 010" pitchFamily="2" charset="0"/>
              </a:rPr>
              <a:t>yxk;k</a:t>
            </a:r>
            <a:r>
              <a:rPr lang="en-US" b="1" dirty="0">
                <a:latin typeface="DevLys 010" pitchFamily="2" charset="0"/>
              </a:rPr>
              <a:t> </a:t>
            </a:r>
            <a:r>
              <a:rPr lang="en-US" b="1" dirty="0" err="1" smtClean="0">
                <a:latin typeface="DevLys 010" pitchFamily="2" charset="0"/>
              </a:rPr>
              <a:t>tkuk</a:t>
            </a:r>
            <a:r>
              <a:rPr lang="en-US" b="1" dirty="0" smtClean="0">
                <a:latin typeface="DevLys 010" pitchFamily="2" charset="0"/>
              </a:rPr>
              <a:t> &amp; 1</a:t>
            </a:r>
            <a:endParaRPr lang="en-US" dirty="0">
              <a:latin typeface="DevLys 010" pitchFamily="2" charset="0"/>
            </a:endParaRPr>
          </a:p>
        </p:txBody>
      </p:sp>
      <p:sp>
        <p:nvSpPr>
          <p:cNvPr id="3" name="Content Placeholder 2"/>
          <p:cNvSpPr>
            <a:spLocks noGrp="1"/>
          </p:cNvSpPr>
          <p:nvPr>
            <p:ph idx="1"/>
          </p:nvPr>
        </p:nvSpPr>
        <p:spPr>
          <a:xfrm>
            <a:off x="457200" y="1676400"/>
            <a:ext cx="8229600" cy="4800600"/>
          </a:xfrm>
        </p:spPr>
        <p:txBody>
          <a:bodyPr>
            <a:noAutofit/>
          </a:bodyPr>
          <a:lstStyle/>
          <a:p>
            <a:pPr marL="400050" lvl="2" indent="-400050" algn="just"/>
            <a:r>
              <a:rPr lang="en-US" sz="3200" dirty="0" err="1" smtClean="0">
                <a:latin typeface="DevLys 010" pitchFamily="2" charset="0"/>
              </a:rPr>
              <a:t>xzhu</a:t>
            </a:r>
            <a:r>
              <a:rPr lang="en-US" sz="3200" dirty="0" smtClean="0">
                <a:latin typeface="DevLys 010" pitchFamily="2" charset="0"/>
              </a:rPr>
              <a:t> </a:t>
            </a:r>
            <a:r>
              <a:rPr lang="en-US" sz="3200" dirty="0" err="1">
                <a:latin typeface="DevLys 010" pitchFamily="2" charset="0"/>
              </a:rPr>
              <a:t>isij</a:t>
            </a:r>
            <a:r>
              <a:rPr lang="en-US" sz="3200" dirty="0">
                <a:latin typeface="DevLys 010" pitchFamily="2" charset="0"/>
              </a:rPr>
              <a:t> </a:t>
            </a:r>
            <a:r>
              <a:rPr lang="en-US" sz="3200" dirty="0" err="1">
                <a:latin typeface="DevLys 010" pitchFamily="2" charset="0"/>
              </a:rPr>
              <a:t>lhy</a:t>
            </a:r>
            <a:r>
              <a:rPr lang="en-US" sz="3200" dirty="0">
                <a:latin typeface="DevLys 010" pitchFamily="2" charset="0"/>
              </a:rPr>
              <a:t> </a:t>
            </a:r>
            <a:r>
              <a:rPr lang="en-US" sz="3200" dirty="0" err="1">
                <a:latin typeface="DevLys 010" pitchFamily="2" charset="0"/>
              </a:rPr>
              <a:t>yxkus</a:t>
            </a:r>
            <a:r>
              <a:rPr lang="en-US" sz="3200" dirty="0">
                <a:latin typeface="DevLys 010" pitchFamily="2" charset="0"/>
              </a:rPr>
              <a:t> </a:t>
            </a:r>
            <a:r>
              <a:rPr lang="en-US" sz="3200" dirty="0" err="1">
                <a:latin typeface="DevLys 010" pitchFamily="2" charset="0"/>
              </a:rPr>
              <a:t>ds</a:t>
            </a:r>
            <a:r>
              <a:rPr lang="en-US" sz="3200" dirty="0">
                <a:latin typeface="DevLys 010" pitchFamily="2" charset="0"/>
              </a:rPr>
              <a:t> </a:t>
            </a:r>
            <a:r>
              <a:rPr lang="en-US" sz="3200" dirty="0" err="1">
                <a:latin typeface="DevLys 010" pitchFamily="2" charset="0"/>
              </a:rPr>
              <a:t>fy</a:t>
            </a:r>
            <a:r>
              <a:rPr lang="en-US" sz="3200" dirty="0">
                <a:latin typeface="DevLys 010" pitchFamily="2" charset="0"/>
              </a:rPr>
              <a:t>, </a:t>
            </a:r>
            <a:r>
              <a:rPr lang="en-US" sz="3200" dirty="0" err="1">
                <a:latin typeface="DevLys 010" pitchFamily="2" charset="0"/>
              </a:rPr>
              <a:t>daVªksy</a:t>
            </a:r>
            <a:r>
              <a:rPr lang="en-US" sz="3200" dirty="0">
                <a:latin typeface="DevLys 010" pitchFamily="2" charset="0"/>
              </a:rPr>
              <a:t> ;</a:t>
            </a:r>
            <a:r>
              <a:rPr lang="en-US" sz="3200" dirty="0" err="1">
                <a:latin typeface="DevLys 010" pitchFamily="2" charset="0"/>
              </a:rPr>
              <a:t>wfuV</a:t>
            </a:r>
            <a:r>
              <a:rPr lang="en-US" sz="3200" dirty="0">
                <a:latin typeface="DevLys 010" pitchFamily="2" charset="0"/>
              </a:rPr>
              <a:t> </a:t>
            </a:r>
            <a:r>
              <a:rPr lang="en-US" sz="3200" dirty="0" err="1">
                <a:latin typeface="DevLys 010" pitchFamily="2" charset="0"/>
              </a:rPr>
              <a:t>ds</a:t>
            </a:r>
            <a:r>
              <a:rPr lang="en-US" sz="3200" dirty="0">
                <a:latin typeface="DevLys 010" pitchFamily="2" charset="0"/>
              </a:rPr>
              <a:t> ifj.kke </a:t>
            </a:r>
            <a:r>
              <a:rPr lang="en-US" sz="3200" dirty="0" err="1">
                <a:latin typeface="DevLys 010" pitchFamily="2" charset="0"/>
              </a:rPr>
              <a:t>lsD'ku</a:t>
            </a:r>
            <a:r>
              <a:rPr lang="en-US" sz="3200" dirty="0">
                <a:latin typeface="DevLys 010" pitchFamily="2" charset="0"/>
              </a:rPr>
              <a:t> </a:t>
            </a:r>
            <a:r>
              <a:rPr lang="en-US" sz="3200" dirty="0" err="1">
                <a:latin typeface="DevLys 010" pitchFamily="2" charset="0"/>
              </a:rPr>
              <a:t>ds</a:t>
            </a:r>
            <a:r>
              <a:rPr lang="en-US" sz="3200" dirty="0">
                <a:latin typeface="DevLys 010" pitchFamily="2" charset="0"/>
              </a:rPr>
              <a:t> </a:t>
            </a:r>
            <a:r>
              <a:rPr lang="en-US" sz="3200" dirty="0" err="1">
                <a:latin typeface="DevLys 010" pitchFamily="2" charset="0"/>
              </a:rPr>
              <a:t>vkUrfjd</a:t>
            </a:r>
            <a:r>
              <a:rPr lang="en-US" sz="3200" dirty="0">
                <a:latin typeface="DevLys 010" pitchFamily="2" charset="0"/>
              </a:rPr>
              <a:t> </a:t>
            </a:r>
            <a:r>
              <a:rPr lang="en-US" sz="3200" dirty="0" smtClean="0">
                <a:latin typeface="DevLys 010" pitchFamily="2" charset="0"/>
              </a:rPr>
              <a:t>d{k </a:t>
            </a:r>
            <a:r>
              <a:rPr lang="en-US" sz="3200" dirty="0" err="1" smtClean="0">
                <a:latin typeface="DevLys 010" pitchFamily="2" charset="0"/>
              </a:rPr>
              <a:t>ij</a:t>
            </a:r>
            <a:r>
              <a:rPr lang="en-US" sz="3200" dirty="0" smtClean="0">
                <a:latin typeface="DevLys 010" pitchFamily="2" charset="0"/>
              </a:rPr>
              <a:t> ,d </a:t>
            </a:r>
            <a:r>
              <a:rPr lang="en-US" sz="3200" dirty="0" err="1">
                <a:latin typeface="DevLys 010" pitchFamily="2" charset="0"/>
              </a:rPr>
              <a:t>Ýse</a:t>
            </a:r>
            <a:r>
              <a:rPr lang="en-US" sz="3200" dirty="0">
                <a:latin typeface="DevLys 010" pitchFamily="2" charset="0"/>
              </a:rPr>
              <a:t> </a:t>
            </a:r>
            <a:r>
              <a:rPr lang="en-US" sz="3200" dirty="0" err="1">
                <a:latin typeface="DevLys 010" pitchFamily="2" charset="0"/>
              </a:rPr>
              <a:t>miyC</a:t>
            </a:r>
            <a:r>
              <a:rPr lang="en-US" sz="3200" dirty="0">
                <a:latin typeface="DevLys 010" pitchFamily="2" charset="0"/>
              </a:rPr>
              <a:t>/k </a:t>
            </a:r>
            <a:r>
              <a:rPr lang="en-US" sz="3200" dirty="0" err="1" smtClean="0">
                <a:latin typeface="DevLys 010" pitchFamily="2" charset="0"/>
              </a:rPr>
              <a:t>gS</a:t>
            </a:r>
            <a:r>
              <a:rPr lang="en-US" sz="3200" dirty="0" smtClean="0">
                <a:latin typeface="DevLys 010" pitchFamily="2" charset="0"/>
              </a:rPr>
              <a:t>- </a:t>
            </a:r>
          </a:p>
          <a:p>
            <a:pPr marL="400050" lvl="2" indent="-400050" algn="just"/>
            <a:r>
              <a:rPr lang="en-US" sz="3200" dirty="0" err="1" smtClean="0">
                <a:latin typeface="DevLys 010" pitchFamily="2" charset="0"/>
              </a:rPr>
              <a:t>Ýse</a:t>
            </a:r>
            <a:r>
              <a:rPr lang="en-US" sz="3200" dirty="0" smtClean="0">
                <a:latin typeface="DevLys 010" pitchFamily="2" charset="0"/>
              </a:rPr>
              <a:t> </a:t>
            </a:r>
            <a:r>
              <a:rPr lang="en-US" sz="3200" dirty="0" err="1">
                <a:latin typeface="DevLys 010" pitchFamily="2" charset="0"/>
              </a:rPr>
              <a:t>ij</a:t>
            </a:r>
            <a:r>
              <a:rPr lang="en-US" sz="3200" dirty="0">
                <a:latin typeface="DevLys 010" pitchFamily="2" charset="0"/>
              </a:rPr>
              <a:t> </a:t>
            </a:r>
            <a:r>
              <a:rPr lang="en-US" sz="3200" dirty="0" err="1">
                <a:latin typeface="DevLys 010" pitchFamily="2" charset="0"/>
              </a:rPr>
              <a:t>xzhu</a:t>
            </a:r>
            <a:r>
              <a:rPr lang="en-US" sz="3200" dirty="0">
                <a:latin typeface="DevLys 010" pitchFamily="2" charset="0"/>
              </a:rPr>
              <a:t> </a:t>
            </a:r>
            <a:r>
              <a:rPr lang="en-US" sz="3200" dirty="0" err="1">
                <a:latin typeface="DevLys 010" pitchFamily="2" charset="0"/>
              </a:rPr>
              <a:t>isij</a:t>
            </a:r>
            <a:r>
              <a:rPr lang="en-US" sz="3200" dirty="0">
                <a:latin typeface="DevLys 010" pitchFamily="2" charset="0"/>
              </a:rPr>
              <a:t> </a:t>
            </a:r>
            <a:r>
              <a:rPr lang="en-US" sz="3200" dirty="0" err="1">
                <a:latin typeface="DevLys 010" pitchFamily="2" charset="0"/>
              </a:rPr>
              <a:t>lhy</a:t>
            </a:r>
            <a:r>
              <a:rPr lang="en-US" sz="3200" dirty="0">
                <a:latin typeface="DevLys 010" pitchFamily="2" charset="0"/>
              </a:rPr>
              <a:t> </a:t>
            </a:r>
            <a:r>
              <a:rPr lang="en-US" sz="3200" dirty="0" err="1" smtClean="0">
                <a:latin typeface="DevLys 010" pitchFamily="2" charset="0"/>
              </a:rPr>
              <a:t>dks</a:t>
            </a:r>
            <a:r>
              <a:rPr lang="en-US" sz="3200" dirty="0" smtClean="0">
                <a:latin typeface="DevLys 010" pitchFamily="2" charset="0"/>
              </a:rPr>
              <a:t> </a:t>
            </a:r>
            <a:r>
              <a:rPr lang="en-US" sz="3200" dirty="0" err="1">
                <a:latin typeface="DevLys 010" pitchFamily="2" charset="0"/>
              </a:rPr>
              <a:t>bl</a:t>
            </a:r>
            <a:r>
              <a:rPr lang="en-US" sz="3200" dirty="0">
                <a:latin typeface="DevLys 010" pitchFamily="2" charset="0"/>
              </a:rPr>
              <a:t> </a:t>
            </a:r>
            <a:r>
              <a:rPr lang="en-US" sz="3200" dirty="0" err="1">
                <a:latin typeface="DevLys 010" pitchFamily="2" charset="0"/>
              </a:rPr>
              <a:t>rjg</a:t>
            </a:r>
            <a:r>
              <a:rPr lang="en-US" sz="3200" dirty="0">
                <a:latin typeface="DevLys 010" pitchFamily="2" charset="0"/>
              </a:rPr>
              <a:t> </a:t>
            </a:r>
            <a:r>
              <a:rPr lang="en-US" sz="3200" dirty="0" err="1">
                <a:latin typeface="DevLys 010" pitchFamily="2" charset="0"/>
              </a:rPr>
              <a:t>ls</a:t>
            </a:r>
            <a:r>
              <a:rPr lang="en-US" sz="3200" dirty="0">
                <a:latin typeface="DevLys 010" pitchFamily="2" charset="0"/>
              </a:rPr>
              <a:t> </a:t>
            </a:r>
            <a:r>
              <a:rPr lang="en-US" sz="3200" dirty="0" err="1">
                <a:latin typeface="DevLys 010" pitchFamily="2" charset="0"/>
              </a:rPr>
              <a:t>yxk;k</a:t>
            </a:r>
            <a:r>
              <a:rPr lang="en-US" sz="3200" dirty="0">
                <a:latin typeface="DevLys 010" pitchFamily="2" charset="0"/>
              </a:rPr>
              <a:t> </a:t>
            </a:r>
            <a:r>
              <a:rPr lang="en-US" sz="3200" dirty="0" err="1">
                <a:latin typeface="DevLys 010" pitchFamily="2" charset="0"/>
              </a:rPr>
              <a:t>tk;s</a:t>
            </a:r>
            <a:r>
              <a:rPr lang="en-US" sz="3200" dirty="0">
                <a:latin typeface="DevLys 010" pitchFamily="2" charset="0"/>
              </a:rPr>
              <a:t> </a:t>
            </a:r>
            <a:r>
              <a:rPr lang="en-US" sz="3200" dirty="0" err="1">
                <a:latin typeface="DevLys 010" pitchFamily="2" charset="0"/>
              </a:rPr>
              <a:t>fd</a:t>
            </a:r>
            <a:r>
              <a:rPr lang="en-US" sz="3200" dirty="0">
                <a:latin typeface="DevLys 010" pitchFamily="2" charset="0"/>
              </a:rPr>
              <a:t> </a:t>
            </a:r>
            <a:r>
              <a:rPr lang="en-US" sz="3200" dirty="0" err="1">
                <a:latin typeface="DevLys 010" pitchFamily="2" charset="0"/>
              </a:rPr>
              <a:t>ckgjh</a:t>
            </a:r>
            <a:r>
              <a:rPr lang="en-US" sz="3200" dirty="0">
                <a:latin typeface="DevLys 010" pitchFamily="2" charset="0"/>
              </a:rPr>
              <a:t> </a:t>
            </a:r>
            <a:r>
              <a:rPr lang="en-US" sz="3200" dirty="0" err="1">
                <a:latin typeface="DevLys 010" pitchFamily="2" charset="0"/>
              </a:rPr>
              <a:t>rjQ</a:t>
            </a:r>
            <a:r>
              <a:rPr lang="en-US" sz="3200" dirty="0">
                <a:latin typeface="DevLys 010" pitchFamily="2" charset="0"/>
              </a:rPr>
              <a:t> </a:t>
            </a:r>
            <a:r>
              <a:rPr lang="en-US" sz="3200" dirty="0" err="1">
                <a:latin typeface="DevLys 010" pitchFamily="2" charset="0"/>
              </a:rPr>
              <a:t>ls</a:t>
            </a:r>
            <a:r>
              <a:rPr lang="en-US" sz="3200" dirty="0">
                <a:latin typeface="DevLys 010" pitchFamily="2" charset="0"/>
              </a:rPr>
              <a:t> </a:t>
            </a:r>
            <a:r>
              <a:rPr lang="en-US" sz="3200" dirty="0" err="1">
                <a:latin typeface="DevLys 010" pitchFamily="2" charset="0"/>
              </a:rPr>
              <a:t>mldk</a:t>
            </a:r>
            <a:r>
              <a:rPr lang="en-US" sz="3200" dirty="0">
                <a:latin typeface="DevLys 010" pitchFamily="2" charset="0"/>
              </a:rPr>
              <a:t> </a:t>
            </a:r>
            <a:r>
              <a:rPr lang="en-US" sz="3200" dirty="0" err="1">
                <a:latin typeface="DevLys 010" pitchFamily="2" charset="0"/>
              </a:rPr>
              <a:t>gjk</a:t>
            </a:r>
            <a:r>
              <a:rPr lang="en-US" sz="3200" dirty="0">
                <a:latin typeface="DevLys 010" pitchFamily="2" charset="0"/>
              </a:rPr>
              <a:t> </a:t>
            </a:r>
            <a:r>
              <a:rPr lang="en-US" sz="3200" dirty="0" err="1">
                <a:latin typeface="DevLys 010" pitchFamily="2" charset="0"/>
              </a:rPr>
              <a:t>fgLlk</a:t>
            </a:r>
            <a:r>
              <a:rPr lang="en-US" sz="3200" dirty="0">
                <a:latin typeface="DevLys 010" pitchFamily="2" charset="0"/>
              </a:rPr>
              <a:t> </a:t>
            </a:r>
            <a:r>
              <a:rPr lang="en-US" sz="3200" dirty="0" err="1">
                <a:latin typeface="DevLys 010" pitchFamily="2" charset="0"/>
              </a:rPr>
              <a:t>Nsnks</a:t>
            </a:r>
            <a:r>
              <a:rPr lang="en-US" sz="3200" dirty="0">
                <a:latin typeface="DevLys 010" pitchFamily="2" charset="0"/>
              </a:rPr>
              <a:t> </a:t>
            </a:r>
            <a:r>
              <a:rPr lang="en-US" sz="3200" dirty="0" err="1">
                <a:latin typeface="DevLys 010" pitchFamily="2" charset="0"/>
              </a:rPr>
              <a:t>esa</a:t>
            </a:r>
            <a:r>
              <a:rPr lang="en-US" sz="3200" dirty="0">
                <a:latin typeface="DevLys 010" pitchFamily="2" charset="0"/>
              </a:rPr>
              <a:t> </a:t>
            </a:r>
            <a:r>
              <a:rPr lang="en-US" sz="3200" dirty="0" err="1">
                <a:latin typeface="DevLys 010" pitchFamily="2" charset="0"/>
              </a:rPr>
              <a:t>ls</a:t>
            </a:r>
            <a:r>
              <a:rPr lang="en-US" sz="3200" dirty="0">
                <a:latin typeface="DevLys 010" pitchFamily="2" charset="0"/>
              </a:rPr>
              <a:t> fn[</a:t>
            </a:r>
            <a:r>
              <a:rPr lang="en-US" sz="3200" dirty="0" err="1">
                <a:latin typeface="DevLys 010" pitchFamily="2" charset="0"/>
              </a:rPr>
              <a:t>kkbZ</a:t>
            </a:r>
            <a:r>
              <a:rPr lang="en-US" sz="3200" dirty="0">
                <a:latin typeface="DevLys 010" pitchFamily="2" charset="0"/>
              </a:rPr>
              <a:t> </a:t>
            </a:r>
            <a:r>
              <a:rPr lang="en-US" sz="3200" dirty="0" smtClean="0">
                <a:latin typeface="DevLys 010" pitchFamily="2" charset="0"/>
              </a:rPr>
              <a:t>ns-</a:t>
            </a:r>
          </a:p>
          <a:p>
            <a:pPr marL="400050" lvl="2" indent="-400050" algn="just"/>
            <a:endParaRPr lang="en-US" sz="1200" dirty="0">
              <a:latin typeface="DevLys 010" pitchFamily="2" charset="0"/>
            </a:endParaRPr>
          </a:p>
          <a:p>
            <a:pPr algn="just"/>
            <a:r>
              <a:rPr lang="en-US" dirty="0" err="1">
                <a:latin typeface="DevLys 010" pitchFamily="2" charset="0"/>
              </a:rPr>
              <a:t>isij</a:t>
            </a:r>
            <a:r>
              <a:rPr lang="en-US" dirty="0">
                <a:latin typeface="DevLys 010" pitchFamily="2" charset="0"/>
              </a:rPr>
              <a:t> </a:t>
            </a:r>
            <a:r>
              <a:rPr lang="en-US" dirty="0" err="1">
                <a:latin typeface="DevLys 010" pitchFamily="2" charset="0"/>
              </a:rPr>
              <a:t>lhy</a:t>
            </a:r>
            <a:r>
              <a:rPr lang="en-US" dirty="0">
                <a:latin typeface="DevLys 010" pitchFamily="2" charset="0"/>
              </a:rPr>
              <a:t> </a:t>
            </a:r>
            <a:r>
              <a:rPr lang="en-US" dirty="0" err="1">
                <a:latin typeface="DevLys 010" pitchFamily="2" charset="0"/>
              </a:rPr>
              <a:t>yxk;s</a:t>
            </a:r>
            <a:r>
              <a:rPr lang="en-US" dirty="0">
                <a:latin typeface="DevLys 010" pitchFamily="2" charset="0"/>
              </a:rPr>
              <a:t> </a:t>
            </a:r>
            <a:r>
              <a:rPr lang="en-US" dirty="0" err="1">
                <a:latin typeface="DevLys 010" pitchFamily="2" charset="0"/>
              </a:rPr>
              <a:t>tkus</a:t>
            </a:r>
            <a:r>
              <a:rPr lang="en-US" dirty="0">
                <a:latin typeface="DevLys 010" pitchFamily="2" charset="0"/>
              </a:rPr>
              <a:t> </a:t>
            </a:r>
            <a:r>
              <a:rPr lang="en-US" dirty="0" err="1">
                <a:latin typeface="DevLys 010" pitchFamily="2" charset="0"/>
              </a:rPr>
              <a:t>ds</a:t>
            </a:r>
            <a:r>
              <a:rPr lang="en-US" dirty="0">
                <a:latin typeface="DevLys 010" pitchFamily="2" charset="0"/>
              </a:rPr>
              <a:t> </a:t>
            </a:r>
            <a:r>
              <a:rPr lang="en-US" dirty="0" err="1">
                <a:latin typeface="DevLys 010" pitchFamily="2" charset="0"/>
              </a:rPr>
              <a:t>i'pkr</a:t>
            </a:r>
            <a:r>
              <a:rPr lang="en-US" dirty="0">
                <a:latin typeface="DevLys 010" pitchFamily="2" charset="0"/>
              </a:rPr>
              <a:t>~ </a:t>
            </a:r>
            <a:r>
              <a:rPr lang="en-US" dirty="0" err="1">
                <a:latin typeface="DevLys 010" pitchFamily="2" charset="0"/>
              </a:rPr>
              <a:t>vkUrfjd</a:t>
            </a:r>
            <a:r>
              <a:rPr lang="en-US" dirty="0">
                <a:latin typeface="DevLys 010" pitchFamily="2" charset="0"/>
              </a:rPr>
              <a:t> d{k </a:t>
            </a:r>
            <a:r>
              <a:rPr lang="en-US" dirty="0" err="1">
                <a:latin typeface="DevLys 010" pitchFamily="2" charset="0"/>
              </a:rPr>
              <a:t>ds</a:t>
            </a:r>
            <a:r>
              <a:rPr lang="en-US" dirty="0">
                <a:latin typeface="DevLys 010" pitchFamily="2" charset="0"/>
              </a:rPr>
              <a:t> }</a:t>
            </a:r>
            <a:r>
              <a:rPr lang="en-US" dirty="0" err="1">
                <a:latin typeface="DevLys 010" pitchFamily="2" charset="0"/>
              </a:rPr>
              <a:t>kj</a:t>
            </a:r>
            <a:r>
              <a:rPr lang="en-US" dirty="0">
                <a:latin typeface="DevLys 010" pitchFamily="2" charset="0"/>
              </a:rPr>
              <a:t> </a:t>
            </a:r>
            <a:r>
              <a:rPr lang="en-US" dirty="0" err="1">
                <a:latin typeface="DevLys 010" pitchFamily="2" charset="0"/>
              </a:rPr>
              <a:t>dks</a:t>
            </a:r>
            <a:r>
              <a:rPr lang="en-US" dirty="0">
                <a:latin typeface="DevLys 010" pitchFamily="2" charset="0"/>
              </a:rPr>
              <a:t> </a:t>
            </a:r>
            <a:r>
              <a:rPr lang="en-US" dirty="0" err="1">
                <a:latin typeface="DevLys 010" pitchFamily="2" charset="0"/>
              </a:rPr>
              <a:t>nck</a:t>
            </a:r>
            <a:r>
              <a:rPr lang="en-US" dirty="0">
                <a:latin typeface="DevLys 010" pitchFamily="2" charset="0"/>
              </a:rPr>
              <a:t> </a:t>
            </a:r>
            <a:r>
              <a:rPr lang="en-US" dirty="0" err="1">
                <a:latin typeface="DevLys 010" pitchFamily="2" charset="0"/>
              </a:rPr>
              <a:t>dj</a:t>
            </a:r>
            <a:r>
              <a:rPr lang="en-US" dirty="0">
                <a:latin typeface="DevLys 010" pitchFamily="2" charset="0"/>
              </a:rPr>
              <a:t> </a:t>
            </a:r>
            <a:r>
              <a:rPr lang="en-US" dirty="0" err="1" smtClean="0">
                <a:latin typeface="DevLys 010" pitchFamily="2" charset="0"/>
              </a:rPr>
              <a:t>bl</a:t>
            </a:r>
            <a:r>
              <a:rPr lang="en-US" dirty="0" smtClean="0">
                <a:latin typeface="DevLys 010" pitchFamily="2" charset="0"/>
              </a:rPr>
              <a:t> </a:t>
            </a:r>
            <a:r>
              <a:rPr lang="en-US" dirty="0" err="1" smtClean="0">
                <a:latin typeface="DevLys 010" pitchFamily="2" charset="0"/>
              </a:rPr>
              <a:t>rjg</a:t>
            </a:r>
            <a:r>
              <a:rPr lang="en-US" dirty="0" smtClean="0">
                <a:latin typeface="DevLys 010" pitchFamily="2" charset="0"/>
              </a:rPr>
              <a:t> </a:t>
            </a:r>
            <a:r>
              <a:rPr lang="en-US" dirty="0" err="1" smtClean="0">
                <a:latin typeface="DevLys 010" pitchFamily="2" charset="0"/>
              </a:rPr>
              <a:t>cUn</a:t>
            </a:r>
            <a:r>
              <a:rPr lang="en-US" dirty="0" smtClean="0">
                <a:latin typeface="DevLys 010" pitchFamily="2" charset="0"/>
              </a:rPr>
              <a:t> </a:t>
            </a:r>
            <a:r>
              <a:rPr lang="en-US" dirty="0" err="1">
                <a:latin typeface="DevLys 010" pitchFamily="2" charset="0"/>
              </a:rPr>
              <a:t>fd;k</a:t>
            </a:r>
            <a:r>
              <a:rPr lang="en-US" dirty="0">
                <a:latin typeface="DevLys 010" pitchFamily="2" charset="0"/>
              </a:rPr>
              <a:t> </a:t>
            </a:r>
            <a:r>
              <a:rPr lang="en-US" dirty="0" err="1">
                <a:latin typeface="DevLys 010" pitchFamily="2" charset="0"/>
              </a:rPr>
              <a:t>tkuk</a:t>
            </a:r>
            <a:r>
              <a:rPr lang="en-US" dirty="0">
                <a:latin typeface="DevLys 010" pitchFamily="2" charset="0"/>
              </a:rPr>
              <a:t> </a:t>
            </a:r>
            <a:r>
              <a:rPr lang="en-US" dirty="0" err="1">
                <a:latin typeface="DevLys 010" pitchFamily="2" charset="0"/>
              </a:rPr>
              <a:t>pkfg</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isij</a:t>
            </a:r>
            <a:r>
              <a:rPr lang="en-US" dirty="0" smtClean="0">
                <a:latin typeface="DevLys 010" pitchFamily="2" charset="0"/>
              </a:rPr>
              <a:t> </a:t>
            </a:r>
            <a:r>
              <a:rPr lang="en-US" dirty="0" err="1">
                <a:latin typeface="DevLys 010" pitchFamily="2" charset="0"/>
              </a:rPr>
              <a:t>lhy</a:t>
            </a:r>
            <a:r>
              <a:rPr lang="en-US" dirty="0">
                <a:latin typeface="DevLys 010" pitchFamily="2" charset="0"/>
              </a:rPr>
              <a:t> </a:t>
            </a:r>
            <a:r>
              <a:rPr lang="en-US" dirty="0" err="1">
                <a:latin typeface="DevLys 010" pitchFamily="2" charset="0"/>
              </a:rPr>
              <a:t>ds</a:t>
            </a:r>
            <a:r>
              <a:rPr lang="en-US" dirty="0">
                <a:latin typeface="DevLys 010" pitchFamily="2" charset="0"/>
              </a:rPr>
              <a:t> </a:t>
            </a:r>
            <a:r>
              <a:rPr lang="en-US" dirty="0" err="1">
                <a:latin typeface="DevLys 010" pitchFamily="2" charset="0"/>
              </a:rPr>
              <a:t>nksuksa</a:t>
            </a:r>
            <a:r>
              <a:rPr lang="en-US" dirty="0">
                <a:latin typeface="DevLys 010" pitchFamily="2" charset="0"/>
              </a:rPr>
              <a:t> </a:t>
            </a:r>
            <a:r>
              <a:rPr lang="en-US" dirty="0" err="1">
                <a:latin typeface="DevLys 010" pitchFamily="2" charset="0"/>
              </a:rPr>
              <a:t>fdukjs</a:t>
            </a:r>
            <a:r>
              <a:rPr lang="en-US" dirty="0">
                <a:latin typeface="DevLys 010" pitchFamily="2" charset="0"/>
              </a:rPr>
              <a:t> </a:t>
            </a:r>
            <a:r>
              <a:rPr lang="en-US" dirty="0" err="1">
                <a:latin typeface="DevLys 010" pitchFamily="2" charset="0"/>
              </a:rPr>
              <a:t>vkUrfjd</a:t>
            </a:r>
            <a:r>
              <a:rPr lang="en-US" dirty="0">
                <a:latin typeface="DevLys 010" pitchFamily="2" charset="0"/>
              </a:rPr>
              <a:t> d{k </a:t>
            </a:r>
            <a:r>
              <a:rPr lang="en-US" dirty="0" err="1">
                <a:latin typeface="DevLys 010" pitchFamily="2" charset="0"/>
              </a:rPr>
              <a:t>ds</a:t>
            </a:r>
            <a:r>
              <a:rPr lang="en-US" dirty="0">
                <a:latin typeface="DevLys 010" pitchFamily="2" charset="0"/>
              </a:rPr>
              <a:t> </a:t>
            </a:r>
            <a:r>
              <a:rPr lang="en-US" dirty="0" err="1">
                <a:latin typeface="DevLys 010" pitchFamily="2" charset="0"/>
              </a:rPr>
              <a:t>fdukjksa</a:t>
            </a:r>
            <a:r>
              <a:rPr lang="en-US" dirty="0">
                <a:latin typeface="DevLys 010" pitchFamily="2" charset="0"/>
              </a:rPr>
              <a:t> </a:t>
            </a:r>
            <a:r>
              <a:rPr lang="en-US" dirty="0" err="1">
                <a:latin typeface="DevLys 010" pitchFamily="2" charset="0"/>
              </a:rPr>
              <a:t>ls</a:t>
            </a:r>
            <a:r>
              <a:rPr lang="en-US" dirty="0">
                <a:latin typeface="DevLys 010" pitchFamily="2" charset="0"/>
              </a:rPr>
              <a:t> </a:t>
            </a:r>
            <a:r>
              <a:rPr lang="en-US" dirty="0" err="1">
                <a:latin typeface="DevLys 010" pitchFamily="2" charset="0"/>
              </a:rPr>
              <a:t>ckgj</a:t>
            </a:r>
            <a:r>
              <a:rPr lang="en-US" dirty="0">
                <a:latin typeface="DevLys 010" pitchFamily="2" charset="0"/>
              </a:rPr>
              <a:t> </a:t>
            </a:r>
            <a:r>
              <a:rPr lang="en-US" dirty="0" err="1">
                <a:latin typeface="DevLys 010" pitchFamily="2" charset="0"/>
              </a:rPr>
              <a:t>fudys</a:t>
            </a:r>
            <a:r>
              <a:rPr lang="en-US" dirty="0">
                <a:latin typeface="DevLys 010" pitchFamily="2" charset="0"/>
              </a:rPr>
              <a:t> </a:t>
            </a:r>
            <a:r>
              <a:rPr lang="en-US" dirty="0" err="1">
                <a:latin typeface="DevLys 010" pitchFamily="2" charset="0"/>
              </a:rPr>
              <a:t>jgsa</a:t>
            </a:r>
            <a:r>
              <a:rPr lang="en-US" dirty="0">
                <a:latin typeface="DevLys 010" pitchFamily="2" charset="0"/>
              </a:rPr>
              <a:t>] </a:t>
            </a:r>
            <a:r>
              <a:rPr lang="en-US" dirty="0" err="1">
                <a:latin typeface="DevLys 010" pitchFamily="2" charset="0"/>
              </a:rPr>
              <a:t>tSlk</a:t>
            </a:r>
            <a:r>
              <a:rPr lang="en-US" dirty="0">
                <a:latin typeface="DevLys 010" pitchFamily="2" charset="0"/>
              </a:rPr>
              <a:t> dh </a:t>
            </a:r>
            <a:r>
              <a:rPr lang="en-US" dirty="0" err="1">
                <a:latin typeface="DevLys 010" pitchFamily="2" charset="0"/>
              </a:rPr>
              <a:t>uhps</a:t>
            </a:r>
            <a:r>
              <a:rPr lang="en-US" dirty="0">
                <a:latin typeface="DevLys 010" pitchFamily="2" charset="0"/>
              </a:rPr>
              <a:t> </a:t>
            </a:r>
            <a:r>
              <a:rPr lang="en-US" dirty="0" err="1">
                <a:latin typeface="DevLys 010" pitchFamily="2" charset="0"/>
              </a:rPr>
              <a:t>fp</a:t>
            </a:r>
            <a:r>
              <a:rPr lang="en-US" dirty="0">
                <a:latin typeface="DevLys 010" pitchFamily="2" charset="0"/>
              </a:rPr>
              <a:t>= </a:t>
            </a:r>
            <a:r>
              <a:rPr lang="en-US" dirty="0" err="1">
                <a:latin typeface="DevLys 010" pitchFamily="2" charset="0"/>
              </a:rPr>
              <a:t>esa</a:t>
            </a:r>
            <a:r>
              <a:rPr lang="en-US" dirty="0">
                <a:latin typeface="DevLys 010" pitchFamily="2" charset="0"/>
              </a:rPr>
              <a:t> fn[</a:t>
            </a:r>
            <a:r>
              <a:rPr lang="en-US" dirty="0" err="1">
                <a:latin typeface="DevLys 010" pitchFamily="2" charset="0"/>
              </a:rPr>
              <a:t>kk;k</a:t>
            </a:r>
            <a:r>
              <a:rPr lang="en-US" dirty="0">
                <a:latin typeface="DevLys 010" pitchFamily="2" charset="0"/>
              </a:rPr>
              <a:t> </a:t>
            </a:r>
            <a:r>
              <a:rPr lang="en-US" dirty="0" err="1">
                <a:latin typeface="DevLys 010" pitchFamily="2" charset="0"/>
              </a:rPr>
              <a:t>x;k</a:t>
            </a:r>
            <a:r>
              <a:rPr lang="en-US" dirty="0">
                <a:latin typeface="DevLys 010" pitchFamily="2" charset="0"/>
              </a:rPr>
              <a:t> </a:t>
            </a:r>
            <a:r>
              <a:rPr lang="en-US" dirty="0" err="1" smtClean="0">
                <a:latin typeface="DevLys 010" pitchFamily="2" charset="0"/>
              </a:rPr>
              <a:t>gS</a:t>
            </a:r>
            <a:r>
              <a:rPr lang="en-US" dirty="0" smtClean="0">
                <a:latin typeface="DevLys 010" pitchFamily="2" charset="0"/>
              </a:rPr>
              <a:t>-</a:t>
            </a:r>
            <a:endParaRPr lang="en-US" dirty="0">
              <a:latin typeface="DevLys 010" pitchFamily="2"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r>
              <a:rPr lang="en-US" b="1" dirty="0" err="1" smtClean="0">
                <a:latin typeface="DevLys 010" pitchFamily="2" charset="0"/>
              </a:rPr>
              <a:t>xzhu</a:t>
            </a:r>
            <a:r>
              <a:rPr lang="en-US" b="1" dirty="0" smtClean="0">
                <a:latin typeface="DevLys 010" pitchFamily="2" charset="0"/>
              </a:rPr>
              <a:t> </a:t>
            </a:r>
            <a:r>
              <a:rPr lang="en-US" b="1" dirty="0" err="1" smtClean="0">
                <a:latin typeface="DevLys 010" pitchFamily="2" charset="0"/>
              </a:rPr>
              <a:t>isij</a:t>
            </a:r>
            <a:r>
              <a:rPr lang="en-US" b="1" dirty="0" smtClean="0">
                <a:latin typeface="DevLys 010" pitchFamily="2" charset="0"/>
              </a:rPr>
              <a:t> </a:t>
            </a:r>
            <a:r>
              <a:rPr lang="en-US" b="1" dirty="0" err="1" smtClean="0">
                <a:latin typeface="DevLys 010" pitchFamily="2" charset="0"/>
              </a:rPr>
              <a:t>lhy</a:t>
            </a:r>
            <a:r>
              <a:rPr lang="en-US" b="1" dirty="0" smtClean="0">
                <a:latin typeface="DevLys 010" pitchFamily="2" charset="0"/>
              </a:rPr>
              <a:t> </a:t>
            </a:r>
            <a:r>
              <a:rPr lang="en-US" b="1" dirty="0" err="1" smtClean="0">
                <a:latin typeface="DevLys 010" pitchFamily="2" charset="0"/>
              </a:rPr>
              <a:t>dk</a:t>
            </a:r>
            <a:r>
              <a:rPr lang="en-US" b="1" dirty="0" smtClean="0">
                <a:latin typeface="DevLys 010" pitchFamily="2" charset="0"/>
              </a:rPr>
              <a:t> </a:t>
            </a:r>
            <a:r>
              <a:rPr lang="en-US" b="1" dirty="0" err="1" smtClean="0">
                <a:latin typeface="DevLys 010" pitchFamily="2" charset="0"/>
              </a:rPr>
              <a:t>yxk;k</a:t>
            </a:r>
            <a:r>
              <a:rPr lang="en-US" b="1" dirty="0" smtClean="0">
                <a:latin typeface="DevLys 010" pitchFamily="2" charset="0"/>
              </a:rPr>
              <a:t> </a:t>
            </a:r>
            <a:r>
              <a:rPr lang="en-US" b="1" dirty="0" err="1" smtClean="0">
                <a:latin typeface="DevLys 010" pitchFamily="2" charset="0"/>
              </a:rPr>
              <a:t>tkuk</a:t>
            </a:r>
            <a:r>
              <a:rPr lang="en-US" b="1" dirty="0" smtClean="0">
                <a:latin typeface="DevLys 010" pitchFamily="2" charset="0"/>
              </a:rPr>
              <a:t> &amp; 2</a:t>
            </a:r>
            <a:endParaRPr lang="en-US" dirty="0">
              <a:latin typeface="DevLys 010" pitchFamily="2" charset="0"/>
            </a:endParaRPr>
          </a:p>
        </p:txBody>
      </p:sp>
      <p:pic>
        <p:nvPicPr>
          <p:cNvPr id="5" name="Picture 4"/>
          <p:cNvPicPr/>
          <p:nvPr/>
        </p:nvPicPr>
        <p:blipFill>
          <a:blip r:embed="rId2"/>
          <a:srcRect/>
          <a:stretch>
            <a:fillRect/>
          </a:stretch>
        </p:blipFill>
        <p:spPr bwMode="auto">
          <a:xfrm>
            <a:off x="533400" y="1295400"/>
            <a:ext cx="8077200" cy="4953000"/>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latin typeface="DevLys 010" pitchFamily="2" charset="0"/>
              </a:rPr>
              <a:t>Lis'ky</a:t>
            </a:r>
            <a:r>
              <a:rPr lang="en-US" b="1" dirty="0" smtClean="0">
                <a:latin typeface="DevLys 010" pitchFamily="2" charset="0"/>
              </a:rPr>
              <a:t> </a:t>
            </a:r>
            <a:r>
              <a:rPr lang="en-US" b="1" dirty="0" err="1" smtClean="0">
                <a:latin typeface="DevLys 010" pitchFamily="2" charset="0"/>
              </a:rPr>
              <a:t>VSx</a:t>
            </a:r>
            <a:endParaRPr lang="en-US" dirty="0">
              <a:latin typeface="DevLys 010" pitchFamily="2" charset="0"/>
            </a:endParaRPr>
          </a:p>
        </p:txBody>
      </p:sp>
      <p:sp>
        <p:nvSpPr>
          <p:cNvPr id="3" name="Content Placeholder 2"/>
          <p:cNvSpPr>
            <a:spLocks noGrp="1"/>
          </p:cNvSpPr>
          <p:nvPr>
            <p:ph idx="1"/>
          </p:nvPr>
        </p:nvSpPr>
        <p:spPr>
          <a:xfrm>
            <a:off x="457200" y="1600200"/>
            <a:ext cx="8229600" cy="4953000"/>
          </a:xfrm>
        </p:spPr>
        <p:txBody>
          <a:bodyPr>
            <a:normAutofit/>
          </a:bodyPr>
          <a:lstStyle/>
          <a:p>
            <a:pPr algn="just"/>
            <a:r>
              <a:rPr lang="en-US" sz="3600" dirty="0" err="1" smtClean="0">
                <a:latin typeface="DevLys 010" pitchFamily="2" charset="0"/>
              </a:rPr>
              <a:t>xzhu</a:t>
            </a:r>
            <a:r>
              <a:rPr lang="en-US" sz="3600" dirty="0" smtClean="0">
                <a:latin typeface="DevLys 010" pitchFamily="2" charset="0"/>
              </a:rPr>
              <a:t> </a:t>
            </a:r>
            <a:r>
              <a:rPr lang="en-US" sz="3600" dirty="0" err="1" smtClean="0">
                <a:latin typeface="DevLys 010" pitchFamily="2" charset="0"/>
              </a:rPr>
              <a:t>isij</a:t>
            </a:r>
            <a:r>
              <a:rPr lang="en-US" sz="3600" dirty="0" smtClean="0">
                <a:latin typeface="DevLys 010" pitchFamily="2" charset="0"/>
              </a:rPr>
              <a:t> </a:t>
            </a:r>
            <a:r>
              <a:rPr lang="en-US" sz="3600" dirty="0" err="1" smtClean="0">
                <a:latin typeface="DevLys 010" pitchFamily="2" charset="0"/>
              </a:rPr>
              <a:t>lhy</a:t>
            </a:r>
            <a:r>
              <a:rPr lang="en-US" sz="3600" dirty="0" smtClean="0">
                <a:latin typeface="DevLys 010" pitchFamily="2" charset="0"/>
              </a:rPr>
              <a:t> </a:t>
            </a:r>
            <a:r>
              <a:rPr lang="en-US" sz="3600" dirty="0" err="1" smtClean="0">
                <a:latin typeface="DevLys 010" pitchFamily="2" charset="0"/>
              </a:rPr>
              <a:t>yxkus</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ckn</a:t>
            </a:r>
            <a:r>
              <a:rPr lang="en-US" sz="3600" dirty="0" smtClean="0">
                <a:latin typeface="DevLys 010" pitchFamily="2" charset="0"/>
              </a:rPr>
              <a:t> ifj.kke [</a:t>
            </a:r>
            <a:r>
              <a:rPr lang="en-US" sz="3600" dirty="0" err="1" smtClean="0">
                <a:latin typeface="DevLys 010" pitchFamily="2" charset="0"/>
              </a:rPr>
              <a:t>k.M</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Hkhrjh</a:t>
            </a:r>
            <a:r>
              <a:rPr lang="en-US" sz="3600" dirty="0" smtClean="0">
                <a:latin typeface="DevLys 010" pitchFamily="2" charset="0"/>
              </a:rPr>
              <a:t> </a:t>
            </a:r>
            <a:r>
              <a:rPr lang="en-US" sz="3600" dirty="0" err="1" smtClean="0">
                <a:latin typeface="DevLys 010" pitchFamily="2" charset="0"/>
              </a:rPr>
              <a:t>njokts</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Lis'ky</a:t>
            </a:r>
            <a:r>
              <a:rPr lang="en-US" sz="3600" dirty="0" smtClean="0">
                <a:latin typeface="DevLys 010" pitchFamily="2" charset="0"/>
              </a:rPr>
              <a:t> </a:t>
            </a:r>
            <a:r>
              <a:rPr lang="en-US" sz="3600" dirty="0" err="1" smtClean="0">
                <a:latin typeface="DevLys 010" pitchFamily="2" charset="0"/>
              </a:rPr>
              <a:t>VSx</a:t>
            </a:r>
            <a:r>
              <a:rPr lang="en-US" sz="3600" dirty="0" smtClean="0">
                <a:latin typeface="DevLys 010" pitchFamily="2" charset="0"/>
              </a:rPr>
              <a:t> </a:t>
            </a:r>
            <a:r>
              <a:rPr lang="en-US" sz="3600" dirty="0" err="1" smtClean="0">
                <a:latin typeface="DevLys 010" pitchFamily="2" charset="0"/>
              </a:rPr>
              <a:t>ls</a:t>
            </a:r>
            <a:r>
              <a:rPr lang="en-US" sz="3600" dirty="0" smtClean="0">
                <a:latin typeface="DevLys 010" pitchFamily="2" charset="0"/>
              </a:rPr>
              <a:t> </a:t>
            </a:r>
            <a:r>
              <a:rPr lang="en-US" sz="3600" dirty="0" err="1" smtClean="0">
                <a:latin typeface="DevLys 010" pitchFamily="2" charset="0"/>
              </a:rPr>
              <a:t>lhy</a:t>
            </a:r>
            <a:r>
              <a:rPr lang="en-US" sz="3600" dirty="0" smtClean="0">
                <a:latin typeface="DevLys 010" pitchFamily="2" charset="0"/>
              </a:rPr>
              <a:t> </a:t>
            </a:r>
            <a:r>
              <a:rPr lang="en-US" sz="3600" dirty="0" err="1" smtClean="0">
                <a:latin typeface="DevLys 010" pitchFamily="2" charset="0"/>
              </a:rPr>
              <a:t>dj</a:t>
            </a:r>
            <a:r>
              <a:rPr lang="en-US" sz="3600" dirty="0" smtClean="0">
                <a:latin typeface="DevLys 010" pitchFamily="2" charset="0"/>
              </a:rPr>
              <a:t> </a:t>
            </a:r>
            <a:r>
              <a:rPr lang="en-US" sz="3600" dirty="0" err="1" smtClean="0">
                <a:latin typeface="DevLys 010" pitchFamily="2" charset="0"/>
              </a:rPr>
              <a:t>nsa</a:t>
            </a:r>
            <a:r>
              <a:rPr lang="en-US" sz="3600" dirty="0" smtClean="0">
                <a:latin typeface="DevLys 010" pitchFamily="2" charset="0"/>
              </a:rPr>
              <a:t>- </a:t>
            </a:r>
          </a:p>
          <a:p>
            <a:pPr algn="just"/>
            <a:r>
              <a:rPr lang="en-US" sz="3600" dirty="0" err="1" smtClean="0">
                <a:latin typeface="DevLys 010" pitchFamily="2" charset="0"/>
              </a:rPr>
              <a:t>Lis'ky</a:t>
            </a:r>
            <a:r>
              <a:rPr lang="en-US" sz="3600" dirty="0" smtClean="0">
                <a:latin typeface="DevLys 010" pitchFamily="2" charset="0"/>
              </a:rPr>
              <a:t> </a:t>
            </a:r>
            <a:r>
              <a:rPr lang="en-US" sz="3600" dirty="0" err="1" smtClean="0">
                <a:latin typeface="DevLys 010" pitchFamily="2" charset="0"/>
              </a:rPr>
              <a:t>VSx</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Dykst</a:t>
            </a:r>
            <a:r>
              <a:rPr lang="en-US" sz="3600" dirty="0" smtClean="0">
                <a:latin typeface="DevLys 010" pitchFamily="2" charset="0"/>
              </a:rPr>
              <a:t> </a:t>
            </a:r>
            <a:r>
              <a:rPr lang="en-US" sz="3600" dirty="0" err="1" smtClean="0">
                <a:latin typeface="DevLys 010" pitchFamily="2" charset="0"/>
              </a:rPr>
              <a:t>lsD'ku</a:t>
            </a:r>
            <a:r>
              <a:rPr lang="en-US" sz="3600" dirty="0" smtClean="0">
                <a:latin typeface="DevLys 010" pitchFamily="2" charset="0"/>
              </a:rPr>
              <a:t> </a:t>
            </a:r>
            <a:r>
              <a:rPr lang="en-US" sz="3600" dirty="0" err="1" smtClean="0">
                <a:latin typeface="DevLys 010" pitchFamily="2" charset="0"/>
              </a:rPr>
              <a:t>esa</a:t>
            </a:r>
            <a:r>
              <a:rPr lang="en-US" sz="3600" dirty="0" smtClean="0">
                <a:latin typeface="DevLys 010" pitchFamily="2" charset="0"/>
              </a:rPr>
              <a:t> </a:t>
            </a:r>
            <a:r>
              <a:rPr lang="en-US" sz="3600" dirty="0" err="1" smtClean="0">
                <a:latin typeface="DevLys 010" pitchFamily="2" charset="0"/>
              </a:rPr>
              <a:t>bl</a:t>
            </a:r>
            <a:r>
              <a:rPr lang="en-US" sz="3600" dirty="0" smtClean="0">
                <a:latin typeface="DevLys 010" pitchFamily="2" charset="0"/>
              </a:rPr>
              <a:t> </a:t>
            </a:r>
            <a:r>
              <a:rPr lang="en-US" sz="3600" dirty="0" err="1" smtClean="0">
                <a:latin typeface="DevLys 010" pitchFamily="2" charset="0"/>
              </a:rPr>
              <a:t>rjg</a:t>
            </a:r>
            <a:r>
              <a:rPr lang="en-US" sz="3600" dirty="0" smtClean="0">
                <a:latin typeface="DevLys 010" pitchFamily="2" charset="0"/>
              </a:rPr>
              <a:t> </a:t>
            </a:r>
            <a:r>
              <a:rPr lang="en-US" sz="3600" dirty="0" err="1" smtClean="0">
                <a:latin typeface="DevLys 010" pitchFamily="2" charset="0"/>
              </a:rPr>
              <a:t>ls</a:t>
            </a:r>
            <a:r>
              <a:rPr lang="en-US" sz="3600" dirty="0" smtClean="0">
                <a:latin typeface="DevLys 010" pitchFamily="2" charset="0"/>
              </a:rPr>
              <a:t> </a:t>
            </a:r>
            <a:r>
              <a:rPr lang="en-US" sz="3600" dirty="0" err="1" smtClean="0">
                <a:latin typeface="DevLys 010" pitchFamily="2" charset="0"/>
              </a:rPr>
              <a:t>tek</a:t>
            </a:r>
            <a:r>
              <a:rPr lang="en-US" sz="3600" dirty="0" smtClean="0">
                <a:latin typeface="DevLys 010" pitchFamily="2" charset="0"/>
              </a:rPr>
              <a:t> </a:t>
            </a:r>
            <a:r>
              <a:rPr lang="en-US" sz="3600" dirty="0" err="1" smtClean="0">
                <a:latin typeface="DevLys 010" pitchFamily="2" charset="0"/>
              </a:rPr>
              <a:t>nsa</a:t>
            </a:r>
            <a:r>
              <a:rPr lang="en-US" sz="3600" dirty="0" smtClean="0">
                <a:latin typeface="DevLys 010" pitchFamily="2" charset="0"/>
              </a:rPr>
              <a:t> </a:t>
            </a:r>
            <a:r>
              <a:rPr lang="en-US" sz="3600" dirty="0" err="1" smtClean="0">
                <a:latin typeface="DevLys 010" pitchFamily="2" charset="0"/>
              </a:rPr>
              <a:t>fd</a:t>
            </a:r>
            <a:r>
              <a:rPr lang="en-US" sz="3600" dirty="0" smtClean="0">
                <a:latin typeface="DevLys 010" pitchFamily="2" charset="0"/>
              </a:rPr>
              <a:t>] </a:t>
            </a:r>
            <a:r>
              <a:rPr lang="en-US" sz="3600" dirty="0" err="1" smtClean="0">
                <a:latin typeface="DevLys 010" pitchFamily="2" charset="0"/>
              </a:rPr>
              <a:t>Lis'ky</a:t>
            </a:r>
            <a:r>
              <a:rPr lang="en-US" sz="3600" dirty="0" smtClean="0">
                <a:latin typeface="DevLys 010" pitchFamily="2" charset="0"/>
              </a:rPr>
              <a:t> </a:t>
            </a:r>
            <a:r>
              <a:rPr lang="en-US" sz="3600" dirty="0" err="1" smtClean="0">
                <a:latin typeface="DevLys 010" pitchFamily="2" charset="0"/>
              </a:rPr>
              <a:t>VSx</a:t>
            </a:r>
            <a:r>
              <a:rPr lang="en-US" sz="3600" dirty="0" smtClean="0">
                <a:latin typeface="DevLys 010" pitchFamily="2" charset="0"/>
              </a:rPr>
              <a:t> </a:t>
            </a:r>
            <a:r>
              <a:rPr lang="en-US" sz="3600" dirty="0" err="1" smtClean="0">
                <a:latin typeface="DevLys 010" pitchFamily="2" charset="0"/>
              </a:rPr>
              <a:t>dk</a:t>
            </a:r>
            <a:r>
              <a:rPr lang="en-US" sz="3600" dirty="0" smtClean="0">
                <a:latin typeface="DevLys 010" pitchFamily="2" charset="0"/>
              </a:rPr>
              <a:t> </a:t>
            </a:r>
            <a:r>
              <a:rPr lang="en-US" sz="3600" dirty="0" err="1" smtClean="0">
                <a:latin typeface="DevLys 010" pitchFamily="2" charset="0"/>
              </a:rPr>
              <a:t>dVk</a:t>
            </a:r>
            <a:r>
              <a:rPr lang="en-US" sz="3600" dirty="0" smtClean="0">
                <a:latin typeface="DevLys 010" pitchFamily="2" charset="0"/>
              </a:rPr>
              <a:t> </a:t>
            </a:r>
            <a:r>
              <a:rPr lang="en-US" sz="3600" dirty="0" err="1" smtClean="0">
                <a:latin typeface="DevLys 010" pitchFamily="2" charset="0"/>
              </a:rPr>
              <a:t>gqvk</a:t>
            </a:r>
            <a:r>
              <a:rPr lang="en-US" sz="3600" dirty="0" smtClean="0">
                <a:latin typeface="DevLys 010" pitchFamily="2" charset="0"/>
              </a:rPr>
              <a:t> </a:t>
            </a:r>
            <a:r>
              <a:rPr lang="en-US" sz="3600" dirty="0" err="1" smtClean="0">
                <a:latin typeface="DevLys 010" pitchFamily="2" charset="0"/>
              </a:rPr>
              <a:t>Hkkx</a:t>
            </a:r>
            <a:r>
              <a:rPr lang="en-US" sz="3600" dirty="0" smtClean="0">
                <a:latin typeface="DevLys 010" pitchFamily="2" charset="0"/>
              </a:rPr>
              <a:t> </a:t>
            </a:r>
            <a:r>
              <a:rPr lang="en-US" sz="3600" dirty="0" err="1" smtClean="0">
                <a:latin typeface="DevLys 010" pitchFamily="2" charset="0"/>
              </a:rPr>
              <a:t>Dykst</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Åij</a:t>
            </a:r>
            <a:r>
              <a:rPr lang="en-US" sz="3600" dirty="0" smtClean="0">
                <a:latin typeface="DevLys 010" pitchFamily="2" charset="0"/>
              </a:rPr>
              <a:t> </a:t>
            </a:r>
            <a:r>
              <a:rPr lang="en-US" sz="3600" dirty="0" err="1" smtClean="0">
                <a:latin typeface="DevLys 010" pitchFamily="2" charset="0"/>
              </a:rPr>
              <a:t>fQV</a:t>
            </a:r>
            <a:r>
              <a:rPr lang="en-US" sz="3600" dirty="0" smtClean="0">
                <a:latin typeface="DevLys 010" pitchFamily="2" charset="0"/>
              </a:rPr>
              <a:t> </a:t>
            </a:r>
            <a:r>
              <a:rPr lang="en-US" sz="3600" dirty="0" err="1" smtClean="0">
                <a:latin typeface="DevLys 010" pitchFamily="2" charset="0"/>
              </a:rPr>
              <a:t>gks</a:t>
            </a:r>
            <a:r>
              <a:rPr lang="en-US" sz="3600" dirty="0" smtClean="0">
                <a:latin typeface="DevLys 010" pitchFamily="2" charset="0"/>
              </a:rPr>
              <a:t> </a:t>
            </a:r>
            <a:r>
              <a:rPr lang="en-US" sz="3600" dirty="0" err="1" smtClean="0">
                <a:latin typeface="DevLys 010" pitchFamily="2" charset="0"/>
              </a:rPr>
              <a:t>tk;s</a:t>
            </a:r>
            <a:r>
              <a:rPr lang="en-US" sz="3600" dirty="0" smtClean="0">
                <a:latin typeface="DevLys 010" pitchFamily="2" charset="0"/>
              </a:rPr>
              <a:t> </a:t>
            </a:r>
            <a:r>
              <a:rPr lang="en-US" sz="3600" dirty="0" err="1" smtClean="0">
                <a:latin typeface="DevLys 010" pitchFamily="2" charset="0"/>
              </a:rPr>
              <a:t>vkSj</a:t>
            </a:r>
            <a:r>
              <a:rPr lang="en-US" sz="3600" dirty="0" smtClean="0">
                <a:latin typeface="DevLys 010" pitchFamily="2" charset="0"/>
              </a:rPr>
              <a:t> </a:t>
            </a:r>
            <a:r>
              <a:rPr lang="en-US" sz="3600" dirty="0" err="1" smtClean="0">
                <a:latin typeface="DevLys 010" pitchFamily="2" charset="0"/>
              </a:rPr>
              <a:t>Dykst</a:t>
            </a:r>
            <a:r>
              <a:rPr lang="en-US" sz="3600" dirty="0" smtClean="0">
                <a:latin typeface="DevLys 010" pitchFamily="2" charset="0"/>
              </a:rPr>
              <a:t> </a:t>
            </a:r>
            <a:r>
              <a:rPr lang="en-US" sz="3600" dirty="0" err="1" smtClean="0">
                <a:latin typeface="DevLys 010" pitchFamily="2" charset="0"/>
              </a:rPr>
              <a:t>cVu</a:t>
            </a:r>
            <a:r>
              <a:rPr lang="en-US" sz="3600" dirty="0" smtClean="0">
                <a:latin typeface="DevLys 010" pitchFamily="2" charset="0"/>
              </a:rPr>
              <a:t> fn[</a:t>
            </a:r>
            <a:r>
              <a:rPr lang="en-US" sz="3600" dirty="0" err="1" smtClean="0">
                <a:latin typeface="DevLys 010" pitchFamily="2" charset="0"/>
              </a:rPr>
              <a:t>krk</a:t>
            </a:r>
            <a:r>
              <a:rPr lang="en-US" sz="3600" dirty="0" smtClean="0">
                <a:latin typeface="DevLys 010" pitchFamily="2" charset="0"/>
              </a:rPr>
              <a:t> </a:t>
            </a:r>
            <a:r>
              <a:rPr lang="en-US" sz="3600" dirty="0" err="1" smtClean="0">
                <a:latin typeface="DevLys 010" pitchFamily="2" charset="0"/>
              </a:rPr>
              <a:t>jgs</a:t>
            </a:r>
            <a:r>
              <a:rPr lang="en-US" sz="3600" dirty="0" smtClean="0">
                <a:latin typeface="DevLys 010" pitchFamily="2" charset="0"/>
              </a:rPr>
              <a:t>-</a:t>
            </a:r>
            <a:endParaRPr lang="en-US" dirty="0" smtClean="0">
              <a:latin typeface="DevLys 010" pitchFamily="2" charset="0"/>
            </a:endParaRPr>
          </a:p>
          <a:p>
            <a:pPr algn="just"/>
            <a:endParaRPr lang="en-US"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DevLys 010" pitchFamily="2" charset="0"/>
              </a:rPr>
              <a:t>,</a:t>
            </a:r>
            <a:r>
              <a:rPr lang="en-US" b="1" dirty="0" err="1" smtClean="0">
                <a:latin typeface="DevLys 010" pitchFamily="2" charset="0"/>
              </a:rPr>
              <a:t>Mªsl</a:t>
            </a:r>
            <a:r>
              <a:rPr lang="en-US" b="1" dirty="0" smtClean="0">
                <a:latin typeface="DevLys 010" pitchFamily="2" charset="0"/>
              </a:rPr>
              <a:t> </a:t>
            </a:r>
            <a:r>
              <a:rPr lang="en-US" b="1" dirty="0" err="1" smtClean="0">
                <a:latin typeface="DevLys 010" pitchFamily="2" charset="0"/>
              </a:rPr>
              <a:t>VSx</a:t>
            </a:r>
            <a:r>
              <a:rPr lang="en-US" b="1" dirty="0" smtClean="0">
                <a:latin typeface="DevLys 010" pitchFamily="2" charset="0"/>
              </a:rPr>
              <a:t> &amp; 1</a:t>
            </a:r>
            <a:endParaRPr lang="en-US" dirty="0">
              <a:latin typeface="DevLys 010" pitchFamily="2" charset="0"/>
            </a:endParaRPr>
          </a:p>
        </p:txBody>
      </p:sp>
      <p:sp>
        <p:nvSpPr>
          <p:cNvPr id="3" name="Content Placeholder 2"/>
          <p:cNvSpPr>
            <a:spLocks noGrp="1"/>
          </p:cNvSpPr>
          <p:nvPr>
            <p:ph idx="1"/>
          </p:nvPr>
        </p:nvSpPr>
        <p:spPr>
          <a:xfrm>
            <a:off x="457200" y="1219200"/>
            <a:ext cx="8229600" cy="5334000"/>
          </a:xfrm>
        </p:spPr>
        <p:txBody>
          <a:bodyPr>
            <a:normAutofit/>
          </a:bodyPr>
          <a:lstStyle/>
          <a:p>
            <a:pPr algn="just"/>
            <a:r>
              <a:rPr lang="en-US" sz="3300" dirty="0" err="1" smtClean="0">
                <a:latin typeface="DevLys 010" pitchFamily="2" charset="0"/>
              </a:rPr>
              <a:t>daVªksy</a:t>
            </a:r>
            <a:r>
              <a:rPr lang="en-US" sz="3300" dirty="0" smtClean="0">
                <a:latin typeface="DevLys 010" pitchFamily="2" charset="0"/>
              </a:rPr>
              <a:t> ;</a:t>
            </a:r>
            <a:r>
              <a:rPr lang="en-US" sz="3300" dirty="0" err="1" smtClean="0">
                <a:latin typeface="DevLys 010" pitchFamily="2" charset="0"/>
              </a:rPr>
              <a:t>wfuV</a:t>
            </a:r>
            <a:r>
              <a:rPr lang="en-US" sz="3300" dirty="0" smtClean="0">
                <a:latin typeface="DevLys 010" pitchFamily="2" charset="0"/>
              </a:rPr>
              <a:t> </a:t>
            </a:r>
            <a:r>
              <a:rPr lang="en-US" sz="3300" dirty="0" err="1" smtClean="0">
                <a:latin typeface="DevLys 010" pitchFamily="2" charset="0"/>
              </a:rPr>
              <a:t>ds</a:t>
            </a:r>
            <a:r>
              <a:rPr lang="en-US" sz="3300" dirty="0" smtClean="0">
                <a:latin typeface="DevLys 010" pitchFamily="2" charset="0"/>
              </a:rPr>
              <a:t> ifj.kke </a:t>
            </a:r>
            <a:r>
              <a:rPr lang="en-US" sz="3300" dirty="0" err="1" smtClean="0">
                <a:latin typeface="DevLys 010" pitchFamily="2" charset="0"/>
              </a:rPr>
              <a:t>lsD'ku</a:t>
            </a:r>
            <a:r>
              <a:rPr lang="en-US" sz="3300" dirty="0" smtClean="0">
                <a:latin typeface="DevLys 010" pitchFamily="2" charset="0"/>
              </a:rPr>
              <a:t> </a:t>
            </a:r>
            <a:r>
              <a:rPr lang="en-US" sz="3300" dirty="0" err="1" smtClean="0">
                <a:latin typeface="DevLys 010" pitchFamily="2" charset="0"/>
              </a:rPr>
              <a:t>ds</a:t>
            </a:r>
            <a:r>
              <a:rPr lang="en-US" sz="3300" dirty="0" smtClean="0">
                <a:latin typeface="DevLys 010" pitchFamily="2" charset="0"/>
              </a:rPr>
              <a:t> </a:t>
            </a:r>
            <a:r>
              <a:rPr lang="en-US" sz="3300" dirty="0" err="1" smtClean="0">
                <a:latin typeface="DevLys 010" pitchFamily="2" charset="0"/>
              </a:rPr>
              <a:t>vkUrfjd</a:t>
            </a:r>
            <a:r>
              <a:rPr lang="en-US" sz="3300" dirty="0" smtClean="0">
                <a:latin typeface="DevLys 010" pitchFamily="2" charset="0"/>
              </a:rPr>
              <a:t> d{k </a:t>
            </a:r>
            <a:r>
              <a:rPr lang="en-US" sz="3300" dirty="0" err="1" smtClean="0">
                <a:latin typeface="DevLys 010" pitchFamily="2" charset="0"/>
              </a:rPr>
              <a:t>dks</a:t>
            </a:r>
            <a:r>
              <a:rPr lang="en-US" sz="3300" dirty="0" smtClean="0">
                <a:latin typeface="DevLys 010" pitchFamily="2" charset="0"/>
              </a:rPr>
              <a:t> </a:t>
            </a:r>
            <a:r>
              <a:rPr lang="en-US" sz="3300" dirty="0" err="1" smtClean="0">
                <a:latin typeface="DevLys 010" pitchFamily="2" charset="0"/>
              </a:rPr>
              <a:t>cUn</a:t>
            </a:r>
            <a:r>
              <a:rPr lang="en-US" sz="3300" dirty="0" smtClean="0">
                <a:latin typeface="DevLys 010" pitchFamily="2" charset="0"/>
              </a:rPr>
              <a:t> </a:t>
            </a:r>
            <a:r>
              <a:rPr lang="en-US" sz="3300" dirty="0" err="1" smtClean="0">
                <a:latin typeface="DevLys 010" pitchFamily="2" charset="0"/>
              </a:rPr>
              <a:t>dj</a:t>
            </a:r>
            <a:r>
              <a:rPr lang="en-US" sz="3300" dirty="0" smtClean="0">
                <a:latin typeface="DevLys 010" pitchFamily="2" charset="0"/>
              </a:rPr>
              <a:t> </a:t>
            </a:r>
            <a:r>
              <a:rPr lang="en-US" sz="3300" dirty="0" err="1" smtClean="0">
                <a:latin typeface="DevLys 010" pitchFamily="2" charset="0"/>
              </a:rPr>
              <a:t>lhy</a:t>
            </a:r>
            <a:r>
              <a:rPr lang="en-US" sz="3300" dirty="0" smtClean="0">
                <a:latin typeface="DevLys 010" pitchFamily="2" charset="0"/>
              </a:rPr>
              <a:t> </a:t>
            </a:r>
            <a:r>
              <a:rPr lang="en-US" sz="3300" dirty="0" err="1" smtClean="0">
                <a:latin typeface="DevLys 010" pitchFamily="2" charset="0"/>
              </a:rPr>
              <a:t>djus</a:t>
            </a:r>
            <a:r>
              <a:rPr lang="en-US" sz="3300" dirty="0" smtClean="0">
                <a:latin typeface="DevLys 010" pitchFamily="2" charset="0"/>
              </a:rPr>
              <a:t> </a:t>
            </a:r>
            <a:r>
              <a:rPr lang="en-US" sz="3300" dirty="0" err="1" smtClean="0">
                <a:latin typeface="DevLys 010" pitchFamily="2" charset="0"/>
              </a:rPr>
              <a:t>ds</a:t>
            </a:r>
            <a:r>
              <a:rPr lang="en-US" sz="3300" dirty="0" smtClean="0">
                <a:latin typeface="DevLys 010" pitchFamily="2" charset="0"/>
              </a:rPr>
              <a:t> </a:t>
            </a:r>
            <a:r>
              <a:rPr lang="en-US" sz="3300" dirty="0" err="1" smtClean="0">
                <a:latin typeface="DevLys 010" pitchFamily="2" charset="0"/>
              </a:rPr>
              <a:t>i'pkr</a:t>
            </a:r>
            <a:r>
              <a:rPr lang="en-US" sz="3300" dirty="0" smtClean="0">
                <a:latin typeface="DevLys 010" pitchFamily="2" charset="0"/>
              </a:rPr>
              <a:t>~ ifj.kke </a:t>
            </a:r>
            <a:r>
              <a:rPr lang="en-US" sz="3300" dirty="0" err="1" smtClean="0">
                <a:latin typeface="DevLys 010" pitchFamily="2" charset="0"/>
              </a:rPr>
              <a:t>lsD'ku</a:t>
            </a:r>
            <a:r>
              <a:rPr lang="en-US" sz="3300" dirty="0" smtClean="0">
                <a:latin typeface="DevLys 010" pitchFamily="2" charset="0"/>
              </a:rPr>
              <a:t> </a:t>
            </a:r>
            <a:r>
              <a:rPr lang="en-US" sz="3300" dirty="0" err="1" smtClean="0">
                <a:latin typeface="DevLys 010" pitchFamily="2" charset="0"/>
              </a:rPr>
              <a:t>ds</a:t>
            </a:r>
            <a:r>
              <a:rPr lang="en-US" sz="3300" dirty="0" smtClean="0">
                <a:latin typeface="DevLys 010" pitchFamily="2" charset="0"/>
              </a:rPr>
              <a:t> </a:t>
            </a:r>
            <a:r>
              <a:rPr lang="en-US" sz="3300" dirty="0" err="1" smtClean="0">
                <a:latin typeface="DevLys 010" pitchFamily="2" charset="0"/>
              </a:rPr>
              <a:t>ckgjh</a:t>
            </a:r>
            <a:r>
              <a:rPr lang="en-US" sz="3300" dirty="0" smtClean="0">
                <a:latin typeface="DevLys 010" pitchFamily="2" charset="0"/>
              </a:rPr>
              <a:t> </a:t>
            </a:r>
            <a:r>
              <a:rPr lang="en-US" sz="3300" dirty="0" err="1" smtClean="0">
                <a:latin typeface="DevLys 010" pitchFamily="2" charset="0"/>
              </a:rPr>
              <a:t>doj</a:t>
            </a:r>
            <a:r>
              <a:rPr lang="en-US" sz="3300" dirty="0" smtClean="0">
                <a:latin typeface="DevLys 010" pitchFamily="2" charset="0"/>
              </a:rPr>
              <a:t> </a:t>
            </a:r>
            <a:r>
              <a:rPr lang="en-US" sz="3300" dirty="0" err="1" smtClean="0">
                <a:latin typeface="DevLys 010" pitchFamily="2" charset="0"/>
              </a:rPr>
              <a:t>dks</a:t>
            </a:r>
            <a:r>
              <a:rPr lang="en-US" sz="3300" dirty="0" smtClean="0">
                <a:latin typeface="DevLys 010" pitchFamily="2" charset="0"/>
              </a:rPr>
              <a:t> can </a:t>
            </a:r>
            <a:r>
              <a:rPr lang="en-US" sz="3300" dirty="0" err="1" smtClean="0">
                <a:latin typeface="DevLys 010" pitchFamily="2" charset="0"/>
              </a:rPr>
              <a:t>dj</a:t>
            </a:r>
            <a:r>
              <a:rPr lang="en-US" sz="3300" dirty="0" smtClean="0">
                <a:latin typeface="DevLys 010" pitchFamily="2" charset="0"/>
              </a:rPr>
              <a:t> </a:t>
            </a:r>
            <a:r>
              <a:rPr lang="en-US" sz="3300" dirty="0" err="1" smtClean="0">
                <a:latin typeface="DevLys 010" pitchFamily="2" charset="0"/>
              </a:rPr>
              <a:t>nsa</a:t>
            </a:r>
            <a:r>
              <a:rPr lang="en-US" sz="3300" dirty="0" smtClean="0">
                <a:latin typeface="DevLys 010" pitchFamily="2" charset="0"/>
              </a:rPr>
              <a:t>- </a:t>
            </a:r>
          </a:p>
          <a:p>
            <a:pPr algn="just"/>
            <a:r>
              <a:rPr lang="en-US" sz="3300" dirty="0" err="1" smtClean="0">
                <a:latin typeface="DevLys 010" pitchFamily="2" charset="0"/>
              </a:rPr>
              <a:t>ckgjh</a:t>
            </a:r>
            <a:r>
              <a:rPr lang="en-US" sz="3300" dirty="0" smtClean="0">
                <a:latin typeface="DevLys 010" pitchFamily="2" charset="0"/>
              </a:rPr>
              <a:t> </a:t>
            </a:r>
            <a:r>
              <a:rPr lang="en-US" sz="3300" dirty="0" err="1" smtClean="0">
                <a:latin typeface="DevLys 010" pitchFamily="2" charset="0"/>
              </a:rPr>
              <a:t>doj</a:t>
            </a:r>
            <a:r>
              <a:rPr lang="en-US" sz="3300" dirty="0" smtClean="0">
                <a:latin typeface="DevLys 010" pitchFamily="2" charset="0"/>
              </a:rPr>
              <a:t> </a:t>
            </a:r>
            <a:r>
              <a:rPr lang="en-US" sz="3300" dirty="0" err="1" smtClean="0">
                <a:latin typeface="DevLys 010" pitchFamily="2" charset="0"/>
              </a:rPr>
              <a:t>dks</a:t>
            </a:r>
            <a:r>
              <a:rPr lang="en-US" sz="3300" dirty="0" smtClean="0">
                <a:latin typeface="DevLys 010" pitchFamily="2" charset="0"/>
              </a:rPr>
              <a:t> can </a:t>
            </a:r>
            <a:r>
              <a:rPr lang="en-US" sz="3300" dirty="0" err="1" smtClean="0">
                <a:latin typeface="DevLys 010" pitchFamily="2" charset="0"/>
              </a:rPr>
              <a:t>djus</a:t>
            </a:r>
            <a:r>
              <a:rPr lang="en-US" sz="3300" dirty="0" smtClean="0">
                <a:latin typeface="DevLys 010" pitchFamily="2" charset="0"/>
              </a:rPr>
              <a:t> </a:t>
            </a:r>
            <a:r>
              <a:rPr lang="en-US" sz="3300" dirty="0" err="1" smtClean="0">
                <a:latin typeface="DevLys 010" pitchFamily="2" charset="0"/>
              </a:rPr>
              <a:t>ds</a:t>
            </a:r>
            <a:r>
              <a:rPr lang="en-US" sz="3300" dirty="0" smtClean="0">
                <a:latin typeface="DevLys 010" pitchFamily="2" charset="0"/>
              </a:rPr>
              <a:t> </a:t>
            </a:r>
            <a:r>
              <a:rPr lang="en-US" sz="3300" dirty="0" err="1" smtClean="0">
                <a:latin typeface="DevLys 010" pitchFamily="2" charset="0"/>
              </a:rPr>
              <a:t>fy</a:t>
            </a:r>
            <a:r>
              <a:rPr lang="en-US" sz="3300" dirty="0" smtClean="0">
                <a:latin typeface="DevLys 010" pitchFamily="2" charset="0"/>
              </a:rPr>
              <a:t>, </a:t>
            </a:r>
            <a:r>
              <a:rPr lang="en-US" sz="3300" dirty="0" err="1" smtClean="0">
                <a:latin typeface="DevLys 010" pitchFamily="2" charset="0"/>
              </a:rPr>
              <a:t>nck;s</a:t>
            </a:r>
            <a:r>
              <a:rPr lang="en-US" sz="3300" dirty="0" smtClean="0">
                <a:latin typeface="DevLys 010" pitchFamily="2" charset="0"/>
              </a:rPr>
              <a:t> </a:t>
            </a:r>
            <a:r>
              <a:rPr lang="en-US" sz="3300" dirty="0" err="1" smtClean="0">
                <a:latin typeface="DevLys 010" pitchFamily="2" charset="0"/>
              </a:rPr>
              <a:t>tkus</a:t>
            </a:r>
            <a:r>
              <a:rPr lang="en-US" sz="3300" dirty="0" smtClean="0">
                <a:latin typeface="DevLys 010" pitchFamily="2" charset="0"/>
              </a:rPr>
              <a:t> </a:t>
            </a:r>
            <a:r>
              <a:rPr lang="en-US" sz="3300" dirty="0" err="1" smtClean="0">
                <a:latin typeface="DevLys 010" pitchFamily="2" charset="0"/>
              </a:rPr>
              <a:t>ds</a:t>
            </a:r>
            <a:r>
              <a:rPr lang="en-US" sz="3300" dirty="0" smtClean="0">
                <a:latin typeface="DevLys 010" pitchFamily="2" charset="0"/>
              </a:rPr>
              <a:t> </a:t>
            </a:r>
            <a:r>
              <a:rPr lang="en-US" sz="3300" dirty="0" err="1" smtClean="0">
                <a:latin typeface="DevLys 010" pitchFamily="2" charset="0"/>
              </a:rPr>
              <a:t>iwoZ</a:t>
            </a:r>
            <a:r>
              <a:rPr lang="en-US" sz="3300" dirty="0" smtClean="0">
                <a:latin typeface="DevLys 010" pitchFamily="2" charset="0"/>
              </a:rPr>
              <a:t> ;g </a:t>
            </a:r>
            <a:r>
              <a:rPr lang="en-US" sz="3300" dirty="0" err="1" smtClean="0">
                <a:latin typeface="DevLys 010" pitchFamily="2" charset="0"/>
              </a:rPr>
              <a:t>lqfuf'pr</a:t>
            </a:r>
            <a:r>
              <a:rPr lang="en-US" sz="3300" dirty="0" smtClean="0">
                <a:latin typeface="DevLys 010" pitchFamily="2" charset="0"/>
              </a:rPr>
              <a:t> </a:t>
            </a:r>
            <a:r>
              <a:rPr lang="en-US" sz="3300" dirty="0" err="1" smtClean="0">
                <a:latin typeface="DevLys 010" pitchFamily="2" charset="0"/>
              </a:rPr>
              <a:t>djsa</a:t>
            </a:r>
            <a:r>
              <a:rPr lang="en-US" sz="3300" dirty="0" smtClean="0">
                <a:latin typeface="DevLys 010" pitchFamily="2" charset="0"/>
              </a:rPr>
              <a:t> </a:t>
            </a:r>
            <a:r>
              <a:rPr lang="en-US" sz="3300" dirty="0" err="1" smtClean="0">
                <a:latin typeface="DevLys 010" pitchFamily="2" charset="0"/>
              </a:rPr>
              <a:t>fd</a:t>
            </a:r>
            <a:r>
              <a:rPr lang="en-US" sz="3300" dirty="0" smtClean="0">
                <a:latin typeface="DevLys 010" pitchFamily="2" charset="0"/>
              </a:rPr>
              <a:t> </a:t>
            </a:r>
            <a:r>
              <a:rPr lang="en-US" sz="3300" dirty="0" err="1" smtClean="0">
                <a:latin typeface="DevLys 010" pitchFamily="2" charset="0"/>
              </a:rPr>
              <a:t>xzhu</a:t>
            </a:r>
            <a:r>
              <a:rPr lang="en-US" sz="3300" dirty="0" smtClean="0">
                <a:latin typeface="DevLys 010" pitchFamily="2" charset="0"/>
              </a:rPr>
              <a:t> </a:t>
            </a:r>
            <a:r>
              <a:rPr lang="en-US" sz="3300" dirty="0" err="1" smtClean="0">
                <a:latin typeface="DevLys 010" pitchFamily="2" charset="0"/>
              </a:rPr>
              <a:t>isij</a:t>
            </a:r>
            <a:r>
              <a:rPr lang="en-US" sz="3300" dirty="0" smtClean="0">
                <a:latin typeface="DevLys 010" pitchFamily="2" charset="0"/>
              </a:rPr>
              <a:t> </a:t>
            </a:r>
            <a:r>
              <a:rPr lang="en-US" sz="3300" dirty="0" err="1" smtClean="0">
                <a:latin typeface="DevLys 010" pitchFamily="2" charset="0"/>
              </a:rPr>
              <a:t>lhy</a:t>
            </a:r>
            <a:r>
              <a:rPr lang="en-US" sz="3300" dirty="0" smtClean="0">
                <a:latin typeface="DevLys 010" pitchFamily="2" charset="0"/>
              </a:rPr>
              <a:t> </a:t>
            </a:r>
            <a:r>
              <a:rPr lang="en-US" sz="3300" dirty="0" err="1" smtClean="0">
                <a:latin typeface="DevLys 010" pitchFamily="2" charset="0"/>
              </a:rPr>
              <a:t>ds</a:t>
            </a:r>
            <a:r>
              <a:rPr lang="en-US" sz="3300" dirty="0" smtClean="0">
                <a:latin typeface="DevLys 010" pitchFamily="2" charset="0"/>
              </a:rPr>
              <a:t> </a:t>
            </a:r>
            <a:r>
              <a:rPr lang="en-US" sz="3300" dirty="0" err="1" smtClean="0">
                <a:latin typeface="DevLys 010" pitchFamily="2" charset="0"/>
              </a:rPr>
              <a:t>nks</a:t>
            </a:r>
            <a:r>
              <a:rPr lang="en-US" sz="3300" dirty="0" smtClean="0">
                <a:latin typeface="DevLys 010" pitchFamily="2" charset="0"/>
              </a:rPr>
              <a:t> [</a:t>
            </a:r>
            <a:r>
              <a:rPr lang="en-US" sz="3300" dirty="0" err="1" smtClean="0">
                <a:latin typeface="DevLys 010" pitchFamily="2" charset="0"/>
              </a:rPr>
              <a:t>kqys</a:t>
            </a:r>
            <a:r>
              <a:rPr lang="en-US" sz="3300" dirty="0" smtClean="0">
                <a:latin typeface="DevLys 010" pitchFamily="2" charset="0"/>
              </a:rPr>
              <a:t> </a:t>
            </a:r>
            <a:r>
              <a:rPr lang="en-US" sz="3300" dirty="0" err="1" smtClean="0">
                <a:latin typeface="DevLys 010" pitchFamily="2" charset="0"/>
              </a:rPr>
              <a:t>fljs</a:t>
            </a:r>
            <a:r>
              <a:rPr lang="en-US" sz="3300" dirty="0" smtClean="0">
                <a:latin typeface="DevLys 010" pitchFamily="2" charset="0"/>
              </a:rPr>
              <a:t> </a:t>
            </a:r>
            <a:r>
              <a:rPr lang="en-US" sz="3300" dirty="0" err="1" smtClean="0">
                <a:latin typeface="DevLys 010" pitchFamily="2" charset="0"/>
              </a:rPr>
              <a:t>ckgjh</a:t>
            </a:r>
            <a:r>
              <a:rPr lang="en-US" sz="3300" dirty="0" smtClean="0">
                <a:latin typeface="DevLys 010" pitchFamily="2" charset="0"/>
              </a:rPr>
              <a:t> </a:t>
            </a:r>
            <a:r>
              <a:rPr lang="en-US" sz="3300" dirty="0" err="1" smtClean="0">
                <a:latin typeface="DevLys 010" pitchFamily="2" charset="0"/>
              </a:rPr>
              <a:t>doj</a:t>
            </a:r>
            <a:r>
              <a:rPr lang="en-US" sz="3300" dirty="0" smtClean="0">
                <a:latin typeface="DevLys 010" pitchFamily="2" charset="0"/>
              </a:rPr>
              <a:t> </a:t>
            </a:r>
            <a:r>
              <a:rPr lang="en-US" sz="3300" dirty="0" err="1" smtClean="0">
                <a:latin typeface="DevLys 010" pitchFamily="2" charset="0"/>
              </a:rPr>
              <a:t>ds</a:t>
            </a:r>
            <a:r>
              <a:rPr lang="en-US" sz="3300" dirty="0" smtClean="0">
                <a:latin typeface="DevLys 010" pitchFamily="2" charset="0"/>
              </a:rPr>
              <a:t> </a:t>
            </a:r>
            <a:r>
              <a:rPr lang="en-US" sz="3300" dirty="0" err="1" smtClean="0">
                <a:latin typeface="DevLys 010" pitchFamily="2" charset="0"/>
              </a:rPr>
              <a:t>nksuksa</a:t>
            </a:r>
            <a:r>
              <a:rPr lang="en-US" sz="3300" dirty="0" smtClean="0">
                <a:latin typeface="DevLys 010" pitchFamily="2" charset="0"/>
              </a:rPr>
              <a:t> </a:t>
            </a:r>
            <a:r>
              <a:rPr lang="en-US" sz="3300" dirty="0" err="1" smtClean="0">
                <a:latin typeface="DevLys 010" pitchFamily="2" charset="0"/>
              </a:rPr>
              <a:t>fdukjksa</a:t>
            </a:r>
            <a:r>
              <a:rPr lang="en-US" sz="3300" dirty="0" smtClean="0">
                <a:latin typeface="DevLys 010" pitchFamily="2" charset="0"/>
              </a:rPr>
              <a:t> </a:t>
            </a:r>
            <a:r>
              <a:rPr lang="en-US" sz="3300" dirty="0" err="1" smtClean="0">
                <a:latin typeface="DevLys 010" pitchFamily="2" charset="0"/>
              </a:rPr>
              <a:t>ds</a:t>
            </a:r>
            <a:r>
              <a:rPr lang="en-US" sz="3300" dirty="0" smtClean="0">
                <a:latin typeface="DevLys 010" pitchFamily="2" charset="0"/>
              </a:rPr>
              <a:t> </a:t>
            </a:r>
            <a:r>
              <a:rPr lang="en-US" sz="3300" dirty="0" err="1" smtClean="0">
                <a:latin typeface="DevLys 010" pitchFamily="2" charset="0"/>
              </a:rPr>
              <a:t>ckgj</a:t>
            </a:r>
            <a:r>
              <a:rPr lang="en-US" sz="3300" dirty="0" smtClean="0">
                <a:latin typeface="DevLys 010" pitchFamily="2" charset="0"/>
              </a:rPr>
              <a:t> dh </a:t>
            </a:r>
            <a:r>
              <a:rPr lang="en-US" sz="3300" dirty="0" err="1" smtClean="0">
                <a:latin typeface="DevLys 010" pitchFamily="2" charset="0"/>
              </a:rPr>
              <a:t>vksj</a:t>
            </a:r>
            <a:r>
              <a:rPr lang="en-US" sz="3300" dirty="0" smtClean="0">
                <a:latin typeface="DevLys 010" pitchFamily="2" charset="0"/>
              </a:rPr>
              <a:t> </a:t>
            </a:r>
            <a:r>
              <a:rPr lang="en-US" sz="3300" dirty="0" err="1" smtClean="0">
                <a:latin typeface="DevLys 010" pitchFamily="2" charset="0"/>
              </a:rPr>
              <a:t>Hkh</a:t>
            </a:r>
            <a:r>
              <a:rPr lang="en-US" sz="3300" dirty="0" smtClean="0">
                <a:latin typeface="DevLys 010" pitchFamily="2" charset="0"/>
              </a:rPr>
              <a:t> </a:t>
            </a:r>
            <a:r>
              <a:rPr lang="en-US" sz="3300" dirty="0" err="1" smtClean="0">
                <a:latin typeface="DevLys 010" pitchFamily="2" charset="0"/>
              </a:rPr>
              <a:t>fudys</a:t>
            </a:r>
            <a:r>
              <a:rPr lang="en-US" sz="3300" dirty="0" smtClean="0">
                <a:latin typeface="DevLys 010" pitchFamily="2" charset="0"/>
              </a:rPr>
              <a:t> </a:t>
            </a:r>
            <a:r>
              <a:rPr lang="en-US" sz="3300" dirty="0" err="1" smtClean="0">
                <a:latin typeface="DevLys 010" pitchFamily="2" charset="0"/>
              </a:rPr>
              <a:t>jgas</a:t>
            </a:r>
            <a:r>
              <a:rPr lang="en-US" sz="3300" dirty="0" smtClean="0">
                <a:latin typeface="DevLys 010" pitchFamily="2" charset="0"/>
              </a:rPr>
              <a:t>-</a:t>
            </a:r>
          </a:p>
          <a:p>
            <a:pPr marL="342900" lvl="1" indent="-342900" algn="just">
              <a:buFont typeface="Arial" pitchFamily="34" charset="0"/>
              <a:buChar char="•"/>
            </a:pPr>
            <a:r>
              <a:rPr lang="en-US" sz="3200" dirty="0" smtClean="0">
                <a:latin typeface="DevLys 010" pitchFamily="2" charset="0"/>
              </a:rPr>
              <a:t>ifj.kke </a:t>
            </a:r>
            <a:r>
              <a:rPr lang="en-US" sz="3200" dirty="0" err="1" smtClean="0">
                <a:latin typeface="DevLys 010" pitchFamily="2" charset="0"/>
              </a:rPr>
              <a:t>lsD'ku</a:t>
            </a:r>
            <a:r>
              <a:rPr lang="en-US" sz="3200" dirty="0" smtClean="0">
                <a:latin typeface="DevLys 010" pitchFamily="2" charset="0"/>
              </a:rPr>
              <a:t> </a:t>
            </a:r>
            <a:r>
              <a:rPr lang="en-US" sz="3200" dirty="0" err="1" smtClean="0">
                <a:latin typeface="DevLys 010" pitchFamily="2" charset="0"/>
              </a:rPr>
              <a:t>ds</a:t>
            </a:r>
            <a:r>
              <a:rPr lang="en-US" sz="3200" dirty="0" smtClean="0">
                <a:latin typeface="DevLys 010" pitchFamily="2" charset="0"/>
              </a:rPr>
              <a:t> </a:t>
            </a:r>
            <a:r>
              <a:rPr lang="en-US" sz="3200" dirty="0" err="1" smtClean="0">
                <a:latin typeface="DevLys 010" pitchFamily="2" charset="0"/>
              </a:rPr>
              <a:t>ckgjh</a:t>
            </a:r>
            <a:r>
              <a:rPr lang="en-US" sz="3200" dirty="0" smtClean="0">
                <a:latin typeface="DevLys 010" pitchFamily="2" charset="0"/>
              </a:rPr>
              <a:t> </a:t>
            </a:r>
            <a:r>
              <a:rPr lang="en-US" sz="3200" dirty="0" err="1" smtClean="0">
                <a:latin typeface="DevLys 010" pitchFamily="2" charset="0"/>
              </a:rPr>
              <a:t>doj</a:t>
            </a:r>
            <a:r>
              <a:rPr lang="en-US" sz="3200" dirty="0" smtClean="0">
                <a:latin typeface="DevLys 010" pitchFamily="2" charset="0"/>
              </a:rPr>
              <a:t> </a:t>
            </a:r>
            <a:r>
              <a:rPr lang="en-US" sz="3200" dirty="0" err="1" smtClean="0">
                <a:latin typeface="DevLys 010" pitchFamily="2" charset="0"/>
              </a:rPr>
              <a:t>dks</a:t>
            </a:r>
            <a:r>
              <a:rPr lang="en-US" sz="3200" dirty="0" smtClean="0">
                <a:latin typeface="DevLys 010" pitchFamily="2" charset="0"/>
              </a:rPr>
              <a:t> can </a:t>
            </a:r>
            <a:r>
              <a:rPr lang="en-US" sz="3200" dirty="0" err="1" smtClean="0">
                <a:latin typeface="DevLys 010" pitchFamily="2" charset="0"/>
              </a:rPr>
              <a:t>djus</a:t>
            </a:r>
            <a:r>
              <a:rPr lang="en-US" sz="3200" dirty="0" smtClean="0">
                <a:latin typeface="DevLys 010" pitchFamily="2" charset="0"/>
              </a:rPr>
              <a:t> </a:t>
            </a:r>
            <a:r>
              <a:rPr lang="en-US" sz="3200" dirty="0" err="1" smtClean="0">
                <a:latin typeface="DevLys 010" pitchFamily="2" charset="0"/>
              </a:rPr>
              <a:t>ds</a:t>
            </a:r>
            <a:r>
              <a:rPr lang="en-US" sz="3200" dirty="0" smtClean="0">
                <a:latin typeface="DevLys 010" pitchFamily="2" charset="0"/>
              </a:rPr>
              <a:t> </a:t>
            </a:r>
            <a:r>
              <a:rPr lang="en-US" sz="3200" dirty="0" err="1" smtClean="0">
                <a:latin typeface="DevLys 010" pitchFamily="2" charset="0"/>
              </a:rPr>
              <a:t>i'pkr</a:t>
            </a:r>
            <a:r>
              <a:rPr lang="en-US" sz="3200" dirty="0" smtClean="0">
                <a:latin typeface="DevLys 010" pitchFamily="2" charset="0"/>
              </a:rPr>
              <a:t>~ ml </a:t>
            </a:r>
            <a:r>
              <a:rPr lang="en-US" sz="3200" dirty="0" err="1" smtClean="0">
                <a:latin typeface="DevLys 010" pitchFamily="2" charset="0"/>
              </a:rPr>
              <a:t>doj</a:t>
            </a:r>
            <a:r>
              <a:rPr lang="en-US" sz="3200" dirty="0" smtClean="0">
                <a:latin typeface="DevLys 010" pitchFamily="2" charset="0"/>
              </a:rPr>
              <a:t> </a:t>
            </a:r>
            <a:r>
              <a:rPr lang="en-US" sz="3200" dirty="0" err="1" smtClean="0">
                <a:latin typeface="DevLys 010" pitchFamily="2" charset="0"/>
              </a:rPr>
              <a:t>dks</a:t>
            </a:r>
            <a:r>
              <a:rPr lang="en-US" sz="3200" dirty="0" smtClean="0">
                <a:latin typeface="DevLys 010" pitchFamily="2" charset="0"/>
              </a:rPr>
              <a:t> ,</a:t>
            </a:r>
            <a:r>
              <a:rPr lang="en-US" sz="3200" dirty="0" err="1" smtClean="0">
                <a:latin typeface="DevLys 010" pitchFamily="2" charset="0"/>
              </a:rPr>
              <a:t>Mªsl</a:t>
            </a:r>
            <a:r>
              <a:rPr lang="en-US" sz="3200" dirty="0" smtClean="0">
                <a:latin typeface="DevLys 010" pitchFamily="2" charset="0"/>
              </a:rPr>
              <a:t> </a:t>
            </a:r>
            <a:r>
              <a:rPr lang="en-US" sz="3200" dirty="0" err="1" smtClean="0">
                <a:latin typeface="DevLys 010" pitchFamily="2" charset="0"/>
              </a:rPr>
              <a:t>VSx</a:t>
            </a:r>
            <a:r>
              <a:rPr lang="en-US" sz="3200" dirty="0" smtClean="0">
                <a:latin typeface="DevLys 010" pitchFamily="2" charset="0"/>
              </a:rPr>
              <a:t> </a:t>
            </a:r>
            <a:r>
              <a:rPr lang="en-US" sz="3200" dirty="0" err="1" smtClean="0">
                <a:latin typeface="DevLys 010" pitchFamily="2" charset="0"/>
              </a:rPr>
              <a:t>yxkdj</a:t>
            </a:r>
            <a:r>
              <a:rPr lang="en-US" sz="3200" dirty="0" smtClean="0">
                <a:latin typeface="DevLys 010" pitchFamily="2" charset="0"/>
              </a:rPr>
              <a:t>] </a:t>
            </a:r>
            <a:r>
              <a:rPr lang="en-US" sz="3200" dirty="0" err="1" smtClean="0">
                <a:latin typeface="DevLys 010" pitchFamily="2" charset="0"/>
              </a:rPr>
              <a:t>tSlk</a:t>
            </a:r>
            <a:r>
              <a:rPr lang="en-US" sz="3200" dirty="0" smtClean="0">
                <a:latin typeface="DevLys 010" pitchFamily="2" charset="0"/>
              </a:rPr>
              <a:t> </a:t>
            </a:r>
            <a:r>
              <a:rPr lang="en-US" sz="3200" dirty="0" err="1" smtClean="0">
                <a:latin typeface="DevLys 010" pitchFamily="2" charset="0"/>
              </a:rPr>
              <a:t>fjVfuaZx</a:t>
            </a:r>
            <a:r>
              <a:rPr lang="en-US" sz="3200" dirty="0" smtClean="0">
                <a:latin typeface="DevLys 010" pitchFamily="2" charset="0"/>
              </a:rPr>
              <a:t> </a:t>
            </a:r>
            <a:r>
              <a:rPr lang="en-US" sz="3200" dirty="0" err="1" smtClean="0">
                <a:latin typeface="DevLys 010" pitchFamily="2" charset="0"/>
              </a:rPr>
              <a:t>vkfQlj</a:t>
            </a:r>
            <a:r>
              <a:rPr lang="en-US" sz="3200" dirty="0" smtClean="0">
                <a:latin typeface="DevLys 010" pitchFamily="2" charset="0"/>
              </a:rPr>
              <a:t> </a:t>
            </a:r>
            <a:r>
              <a:rPr lang="en-US" sz="3200" dirty="0" err="1" smtClean="0">
                <a:latin typeface="DevLys 010" pitchFamily="2" charset="0"/>
              </a:rPr>
              <a:t>ds</a:t>
            </a:r>
            <a:r>
              <a:rPr lang="en-US" sz="3200" dirty="0" smtClean="0">
                <a:latin typeface="DevLys 010" pitchFamily="2" charset="0"/>
              </a:rPr>
              <a:t> </a:t>
            </a:r>
            <a:r>
              <a:rPr lang="en-US" sz="3200" dirty="0" err="1" smtClean="0">
                <a:latin typeface="DevLys 010" pitchFamily="2" charset="0"/>
              </a:rPr>
              <a:t>Lrj</a:t>
            </a:r>
            <a:r>
              <a:rPr lang="en-US" sz="3200" dirty="0" smtClean="0">
                <a:latin typeface="DevLys 010" pitchFamily="2" charset="0"/>
              </a:rPr>
              <a:t> </a:t>
            </a:r>
            <a:r>
              <a:rPr lang="en-US" sz="3200" dirty="0" err="1" smtClean="0">
                <a:latin typeface="DevLys 010" pitchFamily="2" charset="0"/>
              </a:rPr>
              <a:t>ij</a:t>
            </a:r>
            <a:r>
              <a:rPr lang="en-US" sz="3200" dirty="0" smtClean="0">
                <a:latin typeface="DevLys 010" pitchFamily="2" charset="0"/>
              </a:rPr>
              <a:t> </a:t>
            </a:r>
            <a:r>
              <a:rPr lang="en-US" sz="3200" dirty="0" err="1" smtClean="0">
                <a:latin typeface="DevLys 010" pitchFamily="2" charset="0"/>
              </a:rPr>
              <a:t>dSafMMsV</a:t>
            </a:r>
            <a:r>
              <a:rPr lang="en-US" sz="3200" dirty="0" smtClean="0">
                <a:latin typeface="DevLys 010" pitchFamily="2" charset="0"/>
              </a:rPr>
              <a:t> </a:t>
            </a:r>
            <a:r>
              <a:rPr lang="en-US" sz="3200" dirty="0" err="1" smtClean="0">
                <a:latin typeface="DevLys 010" pitchFamily="2" charset="0"/>
              </a:rPr>
              <a:t>lSV</a:t>
            </a:r>
            <a:r>
              <a:rPr lang="en-US" sz="3200" dirty="0" smtClean="0">
                <a:latin typeface="DevLys 010" pitchFamily="2" charset="0"/>
              </a:rPr>
              <a:t> ^</a:t>
            </a:r>
            <a:r>
              <a:rPr lang="en-US" sz="3200" dirty="0" err="1" smtClean="0">
                <a:latin typeface="DevLys 010" pitchFamily="2" charset="0"/>
              </a:rPr>
              <a:t>lsD'ku</a:t>
            </a:r>
            <a:r>
              <a:rPr lang="en-US" sz="3200" dirty="0" smtClean="0">
                <a:latin typeface="DevLys 010" pitchFamily="2" charset="0"/>
              </a:rPr>
              <a:t>^ </a:t>
            </a:r>
            <a:r>
              <a:rPr lang="en-US" sz="3200" dirty="0" err="1" smtClean="0">
                <a:latin typeface="DevLys 010" pitchFamily="2" charset="0"/>
              </a:rPr>
              <a:t>esa</a:t>
            </a:r>
            <a:r>
              <a:rPr lang="en-US" sz="3200" dirty="0" smtClean="0">
                <a:latin typeface="DevLys 010" pitchFamily="2" charset="0"/>
              </a:rPr>
              <a:t> </a:t>
            </a:r>
            <a:r>
              <a:rPr lang="en-US" sz="3200" dirty="0" err="1" smtClean="0">
                <a:latin typeface="DevLys 010" pitchFamily="2" charset="0"/>
              </a:rPr>
              <a:t>yxk;k</a:t>
            </a:r>
            <a:r>
              <a:rPr lang="en-US" sz="3200" dirty="0" smtClean="0">
                <a:latin typeface="DevLys 010" pitchFamily="2" charset="0"/>
              </a:rPr>
              <a:t> </a:t>
            </a:r>
            <a:r>
              <a:rPr lang="en-US" sz="3200" dirty="0" err="1" smtClean="0">
                <a:latin typeface="DevLys 010" pitchFamily="2" charset="0"/>
              </a:rPr>
              <a:t>x;k</a:t>
            </a:r>
            <a:r>
              <a:rPr lang="en-US" sz="3200" dirty="0" smtClean="0">
                <a:latin typeface="DevLys 010" pitchFamily="2" charset="0"/>
              </a:rPr>
              <a:t> </a:t>
            </a:r>
            <a:r>
              <a:rPr lang="en-US" sz="3200" dirty="0" err="1" smtClean="0">
                <a:latin typeface="DevLys 010" pitchFamily="2" charset="0"/>
              </a:rPr>
              <a:t>gS</a:t>
            </a:r>
            <a:r>
              <a:rPr lang="en-US" sz="3200" dirty="0" smtClean="0">
                <a:latin typeface="DevLys 010" pitchFamily="2" charset="0"/>
              </a:rPr>
              <a:t>] </a:t>
            </a:r>
            <a:r>
              <a:rPr lang="en-US" sz="3200" dirty="0" err="1" smtClean="0">
                <a:latin typeface="DevLys 010" pitchFamily="2" charset="0"/>
              </a:rPr>
              <a:t>fp</a:t>
            </a:r>
            <a:r>
              <a:rPr lang="en-US" sz="3200" dirty="0" smtClean="0">
                <a:latin typeface="DevLys 010" pitchFamily="2" charset="0"/>
              </a:rPr>
              <a:t>=</a:t>
            </a:r>
            <a:r>
              <a:rPr lang="en-US" sz="3200" dirty="0" err="1" smtClean="0">
                <a:latin typeface="DevLys 010" pitchFamily="2" charset="0"/>
              </a:rPr>
              <a:t>kuqlkj</a:t>
            </a:r>
            <a:r>
              <a:rPr lang="en-US" sz="3200" dirty="0" smtClean="0">
                <a:latin typeface="DevLys 010" pitchFamily="2" charset="0"/>
              </a:rPr>
              <a:t> </a:t>
            </a:r>
            <a:r>
              <a:rPr lang="en-US" sz="3200" dirty="0" err="1" smtClean="0">
                <a:latin typeface="DevLys 010" pitchFamily="2" charset="0"/>
              </a:rPr>
              <a:t>eqgjcUn</a:t>
            </a:r>
            <a:r>
              <a:rPr lang="en-US" sz="3200" dirty="0" smtClean="0">
                <a:latin typeface="DevLys 010" pitchFamily="2" charset="0"/>
              </a:rPr>
              <a:t> </a:t>
            </a:r>
            <a:r>
              <a:rPr lang="en-US" sz="3200" dirty="0" err="1" smtClean="0">
                <a:latin typeface="DevLys 010" pitchFamily="2" charset="0"/>
              </a:rPr>
              <a:t>fd;k</a:t>
            </a:r>
            <a:r>
              <a:rPr lang="en-US" sz="3200" dirty="0" smtClean="0">
                <a:latin typeface="DevLys 010" pitchFamily="2" charset="0"/>
              </a:rPr>
              <a:t> </a:t>
            </a:r>
            <a:r>
              <a:rPr lang="en-US" sz="3200" dirty="0" err="1" smtClean="0">
                <a:latin typeface="DevLys 010" pitchFamily="2" charset="0"/>
              </a:rPr>
              <a:t>tkuk</a:t>
            </a:r>
            <a:r>
              <a:rPr lang="en-US" sz="3200" dirty="0" smtClean="0">
                <a:latin typeface="DevLys 010" pitchFamily="2" charset="0"/>
              </a:rPr>
              <a:t> </a:t>
            </a:r>
            <a:r>
              <a:rPr lang="en-US" sz="3200" dirty="0" err="1" smtClean="0">
                <a:latin typeface="DevLys 010" pitchFamily="2" charset="0"/>
              </a:rPr>
              <a:t>pkfg</a:t>
            </a:r>
            <a:r>
              <a:rPr lang="en-US" sz="3200" dirty="0" smtClean="0">
                <a:latin typeface="DevLys 010" pitchFamily="2" charset="0"/>
              </a:rPr>
              <a:t>,-</a:t>
            </a:r>
            <a:endParaRPr lang="en-US" sz="2000" dirty="0" smtClean="0">
              <a:latin typeface="DevLys 010" pitchFamily="2" charset="0"/>
            </a:endParaRPr>
          </a:p>
          <a:p>
            <a:pPr algn="just"/>
            <a:endParaRPr lang="en-US" sz="2100" dirty="0" smtClean="0">
              <a:latin typeface="DevLys 010" pitchFamily="2" charset="0"/>
            </a:endParaRPr>
          </a:p>
          <a:p>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a:stretch>
            <a:fillRect/>
          </a:stretch>
        </p:blipFill>
        <p:spPr bwMode="auto">
          <a:xfrm>
            <a:off x="762000" y="1447800"/>
            <a:ext cx="7543800" cy="4572000"/>
          </a:xfrm>
          <a:prstGeom prst="rect">
            <a:avLst/>
          </a:prstGeom>
          <a:noFill/>
          <a:ln w="9525">
            <a:noFill/>
            <a:miter lim="800000"/>
            <a:headEnd/>
            <a:tailEnd/>
          </a:ln>
        </p:spPr>
      </p:pic>
      <p:sp>
        <p:nvSpPr>
          <p:cNvPr id="1027" name="Rectangle 3"/>
          <p:cNvSpPr>
            <a:spLocks noChangeArrowheads="1"/>
          </p:cNvSpPr>
          <p:nvPr/>
        </p:nvSpPr>
        <p:spPr bwMode="auto">
          <a:xfrm>
            <a:off x="-152400" y="2743200"/>
            <a:ext cx="91440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3200" b="0" i="0" u="none" strike="noStrike" cap="none" normalizeH="0" baseline="0" dirty="0" smtClean="0">
                <a:ln>
                  <a:noFill/>
                </a:ln>
                <a:solidFill>
                  <a:schemeClr val="tx1"/>
                </a:solidFill>
                <a:effectLst/>
                <a:latin typeface="DevLys 010" pitchFamily="2" charset="0"/>
                <a:ea typeface="SimSun" pitchFamily="2" charset="-122"/>
                <a:cs typeface="Calibri" pitchFamily="34" charset="0"/>
              </a:rPr>
              <a:t>    </a:t>
            </a:r>
            <a:r>
              <a:rPr kumimoji="0" lang="en-US" sz="3200" b="1" i="0" u="none" strike="noStrike" cap="none" normalizeH="0" baseline="0" dirty="0" smtClean="0">
                <a:ln>
                  <a:noFill/>
                </a:ln>
                <a:solidFill>
                  <a:schemeClr val="tx1"/>
                </a:solidFill>
                <a:effectLst/>
                <a:latin typeface="DevLys 010" pitchFamily="2" charset="0"/>
                <a:ea typeface="SimSun" pitchFamily="2" charset="-122"/>
                <a:cs typeface="Calibri" pitchFamily="34" charset="0"/>
              </a:rPr>
              <a:t>,</a:t>
            </a:r>
            <a:r>
              <a:rPr kumimoji="0" lang="en-US" sz="3200" b="1" i="0" u="none" strike="noStrike" cap="none" normalizeH="0" baseline="0" dirty="0" err="1" smtClean="0">
                <a:ln>
                  <a:noFill/>
                </a:ln>
                <a:solidFill>
                  <a:schemeClr val="tx1"/>
                </a:solidFill>
                <a:effectLst/>
                <a:latin typeface="DevLys 010" pitchFamily="2" charset="0"/>
                <a:ea typeface="SimSun" pitchFamily="2" charset="-122"/>
                <a:cs typeface="Calibri" pitchFamily="34" charset="0"/>
              </a:rPr>
              <a:t>sMsªl</a:t>
            </a:r>
            <a:r>
              <a:rPr kumimoji="0" lang="en-US" sz="3200" b="1" i="0" u="none" strike="noStrike" cap="none" normalizeH="0" baseline="0" dirty="0" smtClean="0">
                <a:ln>
                  <a:noFill/>
                </a:ln>
                <a:solidFill>
                  <a:schemeClr val="tx1"/>
                </a:solidFill>
                <a:effectLst/>
                <a:latin typeface="DevLys 010" pitchFamily="2" charset="0"/>
                <a:ea typeface="SimSun" pitchFamily="2" charset="-122"/>
                <a:cs typeface="Calibri" pitchFamily="34" charset="0"/>
              </a:rPr>
              <a:t> </a:t>
            </a:r>
            <a:r>
              <a:rPr kumimoji="0" lang="en-US" sz="3200" b="1" i="0" u="none" strike="noStrike" cap="none" normalizeH="0" baseline="0" dirty="0" err="1" smtClean="0">
                <a:ln>
                  <a:noFill/>
                </a:ln>
                <a:solidFill>
                  <a:schemeClr val="tx1"/>
                </a:solidFill>
                <a:effectLst/>
                <a:latin typeface="DevLys 010" pitchFamily="2" charset="0"/>
                <a:ea typeface="SimSun" pitchFamily="2" charset="-122"/>
                <a:cs typeface="Calibri" pitchFamily="34" charset="0"/>
              </a:rPr>
              <a:t>VSx</a:t>
            </a:r>
            <a:r>
              <a:rPr kumimoji="0" lang="en-US" sz="3200" b="1" i="0" u="none" strike="noStrike" cap="none" normalizeH="0" baseline="0" dirty="0" smtClean="0">
                <a:ln>
                  <a:noFill/>
                </a:ln>
                <a:solidFill>
                  <a:schemeClr val="tx1"/>
                </a:solidFill>
                <a:effectLst/>
                <a:latin typeface="DevLys 010" pitchFamily="2" charset="0"/>
                <a:ea typeface="SimSun" pitchFamily="2" charset="-122"/>
                <a:cs typeface="Calibri" pitchFamily="34" charset="0"/>
              </a:rPr>
              <a:t>					</a:t>
            </a:r>
            <a:r>
              <a:rPr kumimoji="0" lang="en-US" sz="3200" b="1" i="0" u="none" strike="noStrike" cap="none" normalizeH="0" dirty="0" smtClean="0">
                <a:ln>
                  <a:noFill/>
                </a:ln>
                <a:solidFill>
                  <a:schemeClr val="tx1"/>
                </a:solidFill>
                <a:effectLst/>
                <a:latin typeface="DevLys 010" pitchFamily="2" charset="0"/>
                <a:ea typeface="SimSun" pitchFamily="2" charset="-122"/>
                <a:cs typeface="Calibri" pitchFamily="34" charset="0"/>
              </a:rPr>
              <a:t>   </a:t>
            </a:r>
            <a:r>
              <a:rPr kumimoji="0" lang="en-US" sz="3200" b="1" i="0" u="none" strike="noStrike" cap="none" normalizeH="0" baseline="0" dirty="0" smtClean="0">
                <a:ln>
                  <a:noFill/>
                </a:ln>
                <a:solidFill>
                  <a:schemeClr val="tx1"/>
                </a:solidFill>
                <a:effectLst/>
                <a:latin typeface="DevLys 010" pitchFamily="2" charset="0"/>
                <a:ea typeface="SimSun" pitchFamily="2" charset="-122"/>
                <a:cs typeface="Calibri" pitchFamily="34" charset="0"/>
              </a:rPr>
              <a:t>,</a:t>
            </a:r>
            <a:r>
              <a:rPr kumimoji="0" lang="en-US" sz="3200" b="1" i="0" u="none" strike="noStrike" cap="none" normalizeH="0" baseline="0" dirty="0" err="1" smtClean="0">
                <a:ln>
                  <a:noFill/>
                </a:ln>
                <a:solidFill>
                  <a:schemeClr val="tx1"/>
                </a:solidFill>
                <a:effectLst/>
                <a:latin typeface="DevLys 010" pitchFamily="2" charset="0"/>
                <a:ea typeface="SimSun" pitchFamily="2" charset="-122"/>
                <a:cs typeface="Calibri" pitchFamily="34" charset="0"/>
              </a:rPr>
              <a:t>sMsªl</a:t>
            </a:r>
            <a:r>
              <a:rPr kumimoji="0" lang="en-US" sz="3200" b="1" i="0" u="none" strike="noStrike" cap="none" normalizeH="0" baseline="0" dirty="0" smtClean="0">
                <a:ln>
                  <a:noFill/>
                </a:ln>
                <a:solidFill>
                  <a:schemeClr val="tx1"/>
                </a:solidFill>
                <a:effectLst/>
                <a:latin typeface="DevLys 010" pitchFamily="2" charset="0"/>
                <a:ea typeface="SimSun" pitchFamily="2" charset="-122"/>
                <a:cs typeface="Calibri" pitchFamily="34" charset="0"/>
              </a:rPr>
              <a:t> </a:t>
            </a:r>
            <a:r>
              <a:rPr kumimoji="0" lang="en-US" sz="3200" b="1" i="0" u="none" strike="noStrike" cap="none" normalizeH="0" baseline="0" dirty="0" err="1" smtClean="0">
                <a:ln>
                  <a:noFill/>
                </a:ln>
                <a:solidFill>
                  <a:schemeClr val="tx1"/>
                </a:solidFill>
                <a:effectLst/>
                <a:latin typeface="DevLys 010" pitchFamily="2" charset="0"/>
                <a:ea typeface="SimSun" pitchFamily="2" charset="-122"/>
                <a:cs typeface="Calibri" pitchFamily="34" charset="0"/>
              </a:rPr>
              <a:t>VSx</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sz="3200" b="1" i="0" u="none" strike="noStrike" cap="none" normalizeH="0" baseline="0" dirty="0" smtClean="0">
                <a:ln>
                  <a:noFill/>
                </a:ln>
                <a:solidFill>
                  <a:schemeClr val="tx1"/>
                </a:solidFill>
                <a:effectLst/>
                <a:latin typeface="DevLys 010" pitchFamily="2" charset="0"/>
                <a:ea typeface="SimSun" pitchFamily="2" charset="-122"/>
                <a:cs typeface="Calibri" pitchFamily="34" charset="0"/>
              </a:rPr>
              <a:t> ¼</a:t>
            </a:r>
            <a:r>
              <a:rPr kumimoji="0" lang="en-US" sz="2800" b="1" i="0" u="none" strike="noStrike" cap="none" normalizeH="0" baseline="0" dirty="0" smtClean="0">
                <a:ln>
                  <a:noFill/>
                </a:ln>
                <a:solidFill>
                  <a:schemeClr val="tx1"/>
                </a:solidFill>
                <a:effectLst/>
                <a:latin typeface="Calibri" pitchFamily="34" charset="0"/>
                <a:ea typeface="SimSun" pitchFamily="2" charset="-122"/>
                <a:cs typeface="Calibri" pitchFamily="34" charset="0"/>
              </a:rPr>
              <a:t>RO </a:t>
            </a:r>
            <a:r>
              <a:rPr kumimoji="0" lang="en-US" sz="3200" b="1" i="0" u="none" strike="noStrike" cap="none" normalizeH="0" baseline="0" dirty="0" smtClean="0">
                <a:ln>
                  <a:noFill/>
                </a:ln>
                <a:solidFill>
                  <a:schemeClr val="tx1"/>
                </a:solidFill>
                <a:effectLst/>
                <a:latin typeface="DevLys 010" pitchFamily="2" charset="0"/>
                <a:ea typeface="SimSun" pitchFamily="2" charset="-122"/>
                <a:cs typeface="Calibri" pitchFamily="34" charset="0"/>
              </a:rPr>
              <a:t>}</a:t>
            </a:r>
            <a:r>
              <a:rPr kumimoji="0" lang="en-US" sz="3200" b="1" i="0" u="none" strike="noStrike" cap="none" normalizeH="0" baseline="0" dirty="0" err="1" smtClean="0">
                <a:ln>
                  <a:noFill/>
                </a:ln>
                <a:solidFill>
                  <a:schemeClr val="tx1"/>
                </a:solidFill>
                <a:effectLst/>
                <a:latin typeface="DevLys 010" pitchFamily="2" charset="0"/>
                <a:ea typeface="SimSun" pitchFamily="2" charset="-122"/>
                <a:cs typeface="Calibri" pitchFamily="34" charset="0"/>
              </a:rPr>
              <a:t>kjk</a:t>
            </a:r>
            <a:r>
              <a:rPr kumimoji="0" lang="en-US" sz="3200" b="1" i="0" u="none" strike="noStrike" cap="none" normalizeH="0" baseline="0" dirty="0" smtClean="0">
                <a:ln>
                  <a:noFill/>
                </a:ln>
                <a:solidFill>
                  <a:schemeClr val="tx1"/>
                </a:solidFill>
                <a:effectLst/>
                <a:latin typeface="DevLys 010" pitchFamily="2" charset="0"/>
                <a:ea typeface="SimSun" pitchFamily="2" charset="-122"/>
                <a:cs typeface="Calibri" pitchFamily="34" charset="0"/>
              </a:rPr>
              <a:t> lhYM½				</a:t>
            </a:r>
            <a:r>
              <a:rPr lang="en-US" sz="3200" b="1" dirty="0" smtClean="0">
                <a:latin typeface="DevLys 010" pitchFamily="2" charset="0"/>
                <a:ea typeface="SimSun" pitchFamily="2" charset="-122"/>
                <a:cs typeface="Calibri" pitchFamily="34" charset="0"/>
              </a:rPr>
              <a:t>	</a:t>
            </a:r>
            <a:r>
              <a:rPr kumimoji="0" lang="en-US" sz="3200" b="1" i="0" u="none" strike="noStrike" cap="none" normalizeH="0" baseline="0" dirty="0" smtClean="0">
                <a:ln>
                  <a:noFill/>
                </a:ln>
                <a:solidFill>
                  <a:schemeClr val="tx1"/>
                </a:solidFill>
                <a:effectLst/>
                <a:latin typeface="DevLys 010" pitchFamily="2" charset="0"/>
                <a:ea typeface="SimSun" pitchFamily="2" charset="-122"/>
                <a:cs typeface="Calibri" pitchFamily="34" charset="0"/>
              </a:rPr>
              <a:t>¼</a:t>
            </a:r>
            <a:r>
              <a:rPr kumimoji="0" lang="en-US" sz="2800" b="1" i="0" u="none" strike="noStrike" cap="none" normalizeH="0" baseline="0" dirty="0" smtClean="0">
                <a:ln>
                  <a:noFill/>
                </a:ln>
                <a:solidFill>
                  <a:schemeClr val="tx1"/>
                </a:solidFill>
                <a:effectLst/>
                <a:latin typeface="Calibri" pitchFamily="34" charset="0"/>
                <a:ea typeface="SimSun" pitchFamily="2" charset="-122"/>
                <a:cs typeface="Calibri" pitchFamily="34" charset="0"/>
              </a:rPr>
              <a:t>PO </a:t>
            </a:r>
            <a:r>
              <a:rPr kumimoji="0" lang="en-US" sz="3200" b="1" i="0" u="none" strike="noStrike" cap="none" normalizeH="0" baseline="0" dirty="0" smtClean="0">
                <a:ln>
                  <a:noFill/>
                </a:ln>
                <a:solidFill>
                  <a:schemeClr val="tx1"/>
                </a:solidFill>
                <a:effectLst/>
                <a:latin typeface="DevLys 010" pitchFamily="2" charset="0"/>
                <a:ea typeface="SimSun" pitchFamily="2" charset="-122"/>
                <a:cs typeface="Calibri" pitchFamily="34" charset="0"/>
              </a:rPr>
              <a:t>}</a:t>
            </a:r>
            <a:r>
              <a:rPr kumimoji="0" lang="en-US" sz="3200" b="1" i="0" u="none" strike="noStrike" cap="none" normalizeH="0" baseline="0" dirty="0" err="1" smtClean="0">
                <a:ln>
                  <a:noFill/>
                </a:ln>
                <a:solidFill>
                  <a:schemeClr val="tx1"/>
                </a:solidFill>
                <a:effectLst/>
                <a:latin typeface="DevLys 010" pitchFamily="2" charset="0"/>
                <a:ea typeface="SimSun" pitchFamily="2" charset="-122"/>
                <a:cs typeface="Calibri" pitchFamily="34" charset="0"/>
              </a:rPr>
              <a:t>kjk</a:t>
            </a:r>
            <a:r>
              <a:rPr kumimoji="0" lang="en-US" sz="3200" b="1" i="0" u="none" strike="noStrike" cap="none" normalizeH="0" baseline="0" dirty="0" smtClean="0">
                <a:ln>
                  <a:noFill/>
                </a:ln>
                <a:solidFill>
                  <a:schemeClr val="tx1"/>
                </a:solidFill>
                <a:effectLst/>
                <a:latin typeface="DevLys 010" pitchFamily="2" charset="0"/>
                <a:ea typeface="SimSun" pitchFamily="2" charset="-122"/>
                <a:cs typeface="Calibri" pitchFamily="34" charset="0"/>
              </a:rPr>
              <a:t> lhYM½</a:t>
            </a:r>
            <a:endParaRPr kumimoji="0" lang="en-US" sz="4000" b="0" i="0" u="none" strike="noStrike" cap="none" normalizeH="0" baseline="0" dirty="0" smtClean="0">
              <a:ln>
                <a:noFill/>
              </a:ln>
              <a:solidFill>
                <a:schemeClr val="tx1"/>
              </a:solidFill>
              <a:effectLst/>
              <a:latin typeface="Arial" pitchFamily="34" charset="0"/>
              <a:cs typeface="Arial" pitchFamily="34" charset="0"/>
            </a:endParaRPr>
          </a:p>
        </p:txBody>
      </p:sp>
      <p:cxnSp>
        <p:nvCxnSpPr>
          <p:cNvPr id="11" name="Straight Arrow Connector 10"/>
          <p:cNvCxnSpPr/>
          <p:nvPr/>
        </p:nvCxnSpPr>
        <p:spPr>
          <a:xfrm flipV="1">
            <a:off x="3657600" y="3810000"/>
            <a:ext cx="2514600" cy="6858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a:off x="1219200" y="3886200"/>
            <a:ext cx="609600" cy="53340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p:ph type="title"/>
          </p:nvPr>
        </p:nvSpPr>
        <p:spPr>
          <a:xfrm>
            <a:off x="457200" y="381000"/>
            <a:ext cx="8229600" cy="1143000"/>
          </a:xfrm>
        </p:spPr>
        <p:txBody>
          <a:bodyPr>
            <a:normAutofit/>
          </a:bodyPr>
          <a:lstStyle/>
          <a:p>
            <a:r>
              <a:rPr lang="en-US" b="1" dirty="0" smtClean="0">
                <a:latin typeface="DevLys 010" pitchFamily="2" charset="0"/>
              </a:rPr>
              <a:t>,</a:t>
            </a:r>
            <a:r>
              <a:rPr lang="en-US" b="1" dirty="0" err="1" smtClean="0">
                <a:latin typeface="DevLys 010" pitchFamily="2" charset="0"/>
              </a:rPr>
              <a:t>Mªsl</a:t>
            </a:r>
            <a:r>
              <a:rPr lang="en-US" b="1" dirty="0" smtClean="0">
                <a:latin typeface="DevLys 010" pitchFamily="2" charset="0"/>
              </a:rPr>
              <a:t> </a:t>
            </a:r>
            <a:r>
              <a:rPr lang="en-US" b="1" dirty="0" err="1" smtClean="0">
                <a:latin typeface="DevLys 010" pitchFamily="2" charset="0"/>
              </a:rPr>
              <a:t>VSx</a:t>
            </a:r>
            <a:r>
              <a:rPr lang="en-US" b="1" dirty="0" smtClean="0">
                <a:latin typeface="DevLys 010" pitchFamily="2" charset="0"/>
              </a:rPr>
              <a:t> &amp; 2</a:t>
            </a:r>
            <a:endParaRPr lang="en-US" dirty="0">
              <a:latin typeface="DevLys 010" pitchFamily="2"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normAutofit/>
          </a:bodyPr>
          <a:lstStyle/>
          <a:p>
            <a:r>
              <a:rPr lang="en-US" sz="4000" b="1" dirty="0" smtClean="0"/>
              <a:t>ABCD</a:t>
            </a:r>
            <a:r>
              <a:rPr lang="en-US" b="1" dirty="0" smtClean="0">
                <a:latin typeface="DevLys 010" pitchFamily="2" charset="0"/>
              </a:rPr>
              <a:t> </a:t>
            </a:r>
            <a:r>
              <a:rPr lang="en-US" b="1" dirty="0" err="1" smtClean="0">
                <a:latin typeface="DevLys 010" pitchFamily="2" charset="0"/>
              </a:rPr>
              <a:t>vkWÅVj</a:t>
            </a:r>
            <a:r>
              <a:rPr lang="en-US" b="1" dirty="0" smtClean="0">
                <a:latin typeface="DevLys 010" pitchFamily="2" charset="0"/>
              </a:rPr>
              <a:t> </a:t>
            </a:r>
            <a:r>
              <a:rPr lang="en-US" b="1" dirty="0" err="1" smtClean="0">
                <a:latin typeface="DevLys 010" pitchFamily="2" charset="0"/>
              </a:rPr>
              <a:t>fLVªi</a:t>
            </a:r>
            <a:r>
              <a:rPr lang="en-US" b="1" dirty="0" smtClean="0">
                <a:latin typeface="DevLys 010" pitchFamily="2" charset="0"/>
              </a:rPr>
              <a:t> </a:t>
            </a:r>
            <a:r>
              <a:rPr lang="en-US" b="1" dirty="0" err="1" smtClean="0">
                <a:latin typeface="DevLys 010" pitchFamily="2" charset="0"/>
              </a:rPr>
              <a:t>lhy</a:t>
            </a:r>
            <a:r>
              <a:rPr lang="en-US" b="1" dirty="0" smtClean="0">
                <a:latin typeface="DevLys 010" pitchFamily="2" charset="0"/>
              </a:rPr>
              <a:t> &amp; 1</a:t>
            </a:r>
            <a:endParaRPr lang="en-US" dirty="0">
              <a:latin typeface="DevLys 010" pitchFamily="2" charset="0"/>
            </a:endParaRPr>
          </a:p>
        </p:txBody>
      </p:sp>
      <p:sp>
        <p:nvSpPr>
          <p:cNvPr id="3" name="Content Placeholder 2"/>
          <p:cNvSpPr>
            <a:spLocks noGrp="1"/>
          </p:cNvSpPr>
          <p:nvPr>
            <p:ph idx="1"/>
          </p:nvPr>
        </p:nvSpPr>
        <p:spPr>
          <a:xfrm>
            <a:off x="457200" y="1066800"/>
            <a:ext cx="8229600" cy="2743200"/>
          </a:xfrm>
        </p:spPr>
        <p:txBody>
          <a:bodyPr/>
          <a:lstStyle/>
          <a:p>
            <a:pPr marL="285750" lvl="1">
              <a:buFont typeface="Arial" pitchFamily="34" charset="0"/>
              <a:buChar char="•"/>
            </a:pPr>
            <a:r>
              <a:rPr lang="en-US" sz="3200" dirty="0" err="1" smtClean="0">
                <a:latin typeface="DevLys 010" pitchFamily="2" charset="0"/>
              </a:rPr>
              <a:t>fLVªi</a:t>
            </a:r>
            <a:r>
              <a:rPr lang="en-US" sz="3200" dirty="0" smtClean="0">
                <a:latin typeface="DevLys 010" pitchFamily="2" charset="0"/>
              </a:rPr>
              <a:t> </a:t>
            </a:r>
            <a:r>
              <a:rPr lang="en-US" sz="3200" dirty="0" err="1" smtClean="0">
                <a:latin typeface="DevLys 010" pitchFamily="2" charset="0"/>
              </a:rPr>
              <a:t>lhy</a:t>
            </a:r>
            <a:r>
              <a:rPr lang="en-US" sz="3200" dirty="0" smtClean="0">
                <a:latin typeface="DevLys 010" pitchFamily="2" charset="0"/>
              </a:rPr>
              <a:t> </a:t>
            </a:r>
            <a:r>
              <a:rPr lang="en-US" sz="3200" dirty="0" err="1" smtClean="0">
                <a:latin typeface="DevLys 010" pitchFamily="2" charset="0"/>
              </a:rPr>
              <a:t>ds</a:t>
            </a:r>
            <a:r>
              <a:rPr lang="en-US" sz="3200" dirty="0" smtClean="0">
                <a:latin typeface="DevLys 010" pitchFamily="2" charset="0"/>
              </a:rPr>
              <a:t> </a:t>
            </a:r>
            <a:r>
              <a:rPr lang="en-US" sz="3200" dirty="0" err="1" smtClean="0">
                <a:latin typeface="DevLys 010" pitchFamily="2" charset="0"/>
              </a:rPr>
              <a:t>nksuksa</a:t>
            </a:r>
            <a:r>
              <a:rPr lang="en-US" sz="3200" dirty="0" smtClean="0">
                <a:latin typeface="DevLys 010" pitchFamily="2" charset="0"/>
              </a:rPr>
              <a:t> </a:t>
            </a:r>
            <a:r>
              <a:rPr lang="en-US" sz="3200" dirty="0" err="1" smtClean="0">
                <a:latin typeface="DevLys 010" pitchFamily="2" charset="0"/>
              </a:rPr>
              <a:t>fljksa</a:t>
            </a:r>
            <a:r>
              <a:rPr lang="en-US" sz="3200" dirty="0" smtClean="0">
                <a:latin typeface="DevLys 010" pitchFamily="2" charset="0"/>
              </a:rPr>
              <a:t> </a:t>
            </a:r>
            <a:r>
              <a:rPr lang="en-US" sz="3200" dirty="0" err="1" smtClean="0">
                <a:latin typeface="DevLys 010" pitchFamily="2" charset="0"/>
              </a:rPr>
              <a:t>ij</a:t>
            </a:r>
            <a:r>
              <a:rPr lang="en-US" sz="3200" dirty="0" smtClean="0">
                <a:latin typeface="DevLys 010" pitchFamily="2" charset="0"/>
              </a:rPr>
              <a:t> </a:t>
            </a:r>
            <a:r>
              <a:rPr lang="en-US" sz="3200" dirty="0" err="1" smtClean="0">
                <a:latin typeface="DevLys 010" pitchFamily="2" charset="0"/>
              </a:rPr>
              <a:t>pkj</a:t>
            </a:r>
            <a:r>
              <a:rPr lang="en-US" sz="3200" dirty="0" smtClean="0">
                <a:latin typeface="DevLys 010" pitchFamily="2" charset="0"/>
              </a:rPr>
              <a:t> </a:t>
            </a:r>
            <a:r>
              <a:rPr lang="en-US" sz="3200" dirty="0" err="1" smtClean="0">
                <a:latin typeface="DevLys 010" pitchFamily="2" charset="0"/>
              </a:rPr>
              <a:t>LVhdj</a:t>
            </a:r>
            <a:r>
              <a:rPr lang="en-US" sz="3200" dirty="0" smtClean="0">
                <a:latin typeface="DevLys 010" pitchFamily="2" charset="0"/>
              </a:rPr>
              <a:t> </a:t>
            </a:r>
            <a:r>
              <a:rPr lang="en-US" sz="3200" dirty="0" err="1" smtClean="0">
                <a:latin typeface="DevLys 010" pitchFamily="2" charset="0"/>
              </a:rPr>
              <a:t>yxs</a:t>
            </a:r>
            <a:r>
              <a:rPr lang="en-US" sz="3200" dirty="0" smtClean="0">
                <a:latin typeface="DevLys 010" pitchFamily="2" charset="0"/>
              </a:rPr>
              <a:t> </a:t>
            </a:r>
            <a:r>
              <a:rPr lang="en-US" sz="3200" dirty="0" err="1" smtClean="0">
                <a:latin typeface="DevLys 010" pitchFamily="2" charset="0"/>
              </a:rPr>
              <a:t>gq;s</a:t>
            </a:r>
            <a:r>
              <a:rPr lang="en-US" sz="3200" dirty="0" smtClean="0">
                <a:latin typeface="DevLys 010" pitchFamily="2" charset="0"/>
              </a:rPr>
              <a:t> </a:t>
            </a:r>
            <a:r>
              <a:rPr lang="en-US" sz="3200" dirty="0" err="1" smtClean="0">
                <a:latin typeface="DevLys 010" pitchFamily="2" charset="0"/>
              </a:rPr>
              <a:t>gSa</a:t>
            </a:r>
            <a:r>
              <a:rPr lang="en-US" sz="3200" dirty="0" smtClean="0">
                <a:latin typeface="DevLys 010" pitchFamily="2" charset="0"/>
              </a:rPr>
              <a:t> </a:t>
            </a:r>
            <a:r>
              <a:rPr lang="en-US" sz="3200" dirty="0" err="1" smtClean="0">
                <a:latin typeface="DevLys 010" pitchFamily="2" charset="0"/>
              </a:rPr>
              <a:t>ftl</a:t>
            </a:r>
            <a:r>
              <a:rPr lang="en-US" sz="3200" dirty="0" smtClean="0">
                <a:latin typeface="DevLys 010" pitchFamily="2" charset="0"/>
              </a:rPr>
              <a:t> </a:t>
            </a:r>
            <a:r>
              <a:rPr lang="en-US" sz="3200" dirty="0" err="1" smtClean="0">
                <a:latin typeface="DevLys 010" pitchFamily="2" charset="0"/>
              </a:rPr>
              <a:t>ij</a:t>
            </a:r>
            <a:r>
              <a:rPr lang="en-US" sz="3200" dirty="0" smtClean="0">
                <a:latin typeface="DevLys 010" pitchFamily="2" charset="0"/>
              </a:rPr>
              <a:t> </a:t>
            </a:r>
            <a:r>
              <a:rPr lang="en-US" sz="3200" dirty="0" smtClean="0"/>
              <a:t>A,</a:t>
            </a:r>
            <a:r>
              <a:rPr lang="en-US" dirty="0" smtClean="0">
                <a:latin typeface="DevLys 010" pitchFamily="2" charset="0"/>
              </a:rPr>
              <a:t> </a:t>
            </a:r>
            <a:r>
              <a:rPr lang="en-US" sz="3200" dirty="0" smtClean="0"/>
              <a:t>B,</a:t>
            </a:r>
            <a:r>
              <a:rPr lang="en-US" dirty="0" smtClean="0">
                <a:latin typeface="DevLys 010" pitchFamily="2" charset="0"/>
              </a:rPr>
              <a:t> </a:t>
            </a:r>
            <a:r>
              <a:rPr lang="en-US" sz="3200" dirty="0" smtClean="0"/>
              <a:t>C </a:t>
            </a:r>
            <a:r>
              <a:rPr lang="en-US" sz="3200" dirty="0" err="1" smtClean="0">
                <a:latin typeface="DevLys 010" pitchFamily="2" charset="0"/>
              </a:rPr>
              <a:t>vkSj</a:t>
            </a:r>
            <a:r>
              <a:rPr lang="en-US" sz="3200" dirty="0" smtClean="0">
                <a:latin typeface="DevLys 010" pitchFamily="2" charset="0"/>
              </a:rPr>
              <a:t> </a:t>
            </a:r>
            <a:r>
              <a:rPr lang="en-US" sz="3200" dirty="0" smtClean="0"/>
              <a:t>D</a:t>
            </a:r>
            <a:r>
              <a:rPr lang="en-US" sz="3200" dirty="0" smtClean="0">
                <a:latin typeface="DevLys 010" pitchFamily="2" charset="0"/>
              </a:rPr>
              <a:t> </a:t>
            </a:r>
            <a:r>
              <a:rPr lang="en-US" sz="3200" dirty="0" err="1" smtClean="0">
                <a:latin typeface="DevLys 010" pitchFamily="2" charset="0"/>
              </a:rPr>
              <a:t>vafdr</a:t>
            </a:r>
            <a:r>
              <a:rPr lang="en-US" sz="3200" dirty="0" smtClean="0">
                <a:latin typeface="DevLys 010" pitchFamily="2" charset="0"/>
              </a:rPr>
              <a:t> </a:t>
            </a:r>
            <a:r>
              <a:rPr lang="en-US" sz="3200" dirty="0" err="1" smtClean="0">
                <a:latin typeface="DevLys 010" pitchFamily="2" charset="0"/>
              </a:rPr>
              <a:t>gS</a:t>
            </a:r>
            <a:r>
              <a:rPr lang="en-US" sz="3200" dirty="0" smtClean="0">
                <a:latin typeface="DevLys 010" pitchFamily="2" charset="0"/>
              </a:rPr>
              <a:t>- </a:t>
            </a:r>
            <a:r>
              <a:rPr lang="en-US" sz="3200" dirty="0" err="1" smtClean="0">
                <a:latin typeface="DevLys 010" pitchFamily="2" charset="0"/>
              </a:rPr>
              <a:t>çR;sd</a:t>
            </a:r>
            <a:r>
              <a:rPr lang="en-US" sz="3200" dirty="0" smtClean="0">
                <a:latin typeface="DevLys 010" pitchFamily="2" charset="0"/>
              </a:rPr>
              <a:t> </a:t>
            </a:r>
            <a:r>
              <a:rPr lang="en-US" sz="3200" dirty="0" err="1" smtClean="0">
                <a:latin typeface="DevLys 010" pitchFamily="2" charset="0"/>
              </a:rPr>
              <a:t>LVhdj</a:t>
            </a:r>
            <a:r>
              <a:rPr lang="en-US" sz="3200" dirty="0" smtClean="0">
                <a:latin typeface="DevLys 010" pitchFamily="2" charset="0"/>
              </a:rPr>
              <a:t> </a:t>
            </a:r>
            <a:r>
              <a:rPr lang="en-US" sz="3200" dirty="0" err="1" smtClean="0">
                <a:latin typeface="DevLys 010" pitchFamily="2" charset="0"/>
              </a:rPr>
              <a:t>okyk</a:t>
            </a:r>
            <a:r>
              <a:rPr lang="en-US" sz="3200" dirty="0" smtClean="0">
                <a:latin typeface="DevLys 010" pitchFamily="2" charset="0"/>
              </a:rPr>
              <a:t> </a:t>
            </a:r>
            <a:r>
              <a:rPr lang="en-US" sz="3200" dirty="0" err="1" smtClean="0">
                <a:latin typeface="DevLys 010" pitchFamily="2" charset="0"/>
              </a:rPr>
              <a:t>fgLlk</a:t>
            </a:r>
            <a:r>
              <a:rPr lang="en-US" sz="3200" dirty="0" smtClean="0">
                <a:latin typeface="DevLys 010" pitchFamily="2" charset="0"/>
              </a:rPr>
              <a:t> </a:t>
            </a:r>
            <a:r>
              <a:rPr lang="en-US" sz="3200" dirty="0" err="1" smtClean="0">
                <a:latin typeface="DevLys 010" pitchFamily="2" charset="0"/>
              </a:rPr>
              <a:t>osDl</a:t>
            </a:r>
            <a:r>
              <a:rPr lang="en-US" sz="3200" dirty="0" smtClean="0">
                <a:latin typeface="DevLys 010" pitchFamily="2" charset="0"/>
              </a:rPr>
              <a:t> </a:t>
            </a:r>
            <a:r>
              <a:rPr lang="en-US" sz="3200" dirty="0" err="1" smtClean="0">
                <a:latin typeface="DevLys 010" pitchFamily="2" charset="0"/>
              </a:rPr>
              <a:t>isij</a:t>
            </a:r>
            <a:r>
              <a:rPr lang="en-US" sz="3200" dirty="0" smtClean="0">
                <a:latin typeface="DevLys 010" pitchFamily="2" charset="0"/>
              </a:rPr>
              <a:t> </a:t>
            </a:r>
            <a:r>
              <a:rPr lang="en-US" sz="3200" dirty="0" err="1" smtClean="0">
                <a:latin typeface="DevLys 010" pitchFamily="2" charset="0"/>
              </a:rPr>
              <a:t>ls</a:t>
            </a:r>
            <a:r>
              <a:rPr lang="en-US" sz="3200" dirty="0" smtClean="0">
                <a:latin typeface="DevLys 010" pitchFamily="2" charset="0"/>
              </a:rPr>
              <a:t> &lt;</a:t>
            </a:r>
            <a:r>
              <a:rPr lang="en-US" sz="3200" dirty="0" err="1" smtClean="0">
                <a:latin typeface="DevLys 010" pitchFamily="2" charset="0"/>
              </a:rPr>
              <a:t>dk</a:t>
            </a:r>
            <a:r>
              <a:rPr lang="en-US" sz="3200" dirty="0" smtClean="0">
                <a:latin typeface="DevLys 010" pitchFamily="2" charset="0"/>
              </a:rPr>
              <a:t> </a:t>
            </a:r>
            <a:r>
              <a:rPr lang="en-US" sz="3200" dirty="0" err="1" smtClean="0">
                <a:latin typeface="DevLys 010" pitchFamily="2" charset="0"/>
              </a:rPr>
              <a:t>gksxk</a:t>
            </a:r>
            <a:r>
              <a:rPr lang="en-US" sz="3200" dirty="0" smtClean="0">
                <a:latin typeface="DevLys 010" pitchFamily="2" charset="0"/>
              </a:rPr>
              <a:t>-</a:t>
            </a:r>
            <a:endParaRPr lang="en-US" sz="2400" dirty="0" smtClean="0">
              <a:latin typeface="DevLys 010" pitchFamily="2" charset="0"/>
            </a:endParaRPr>
          </a:p>
          <a:p>
            <a:pPr marL="285750" lvl="1">
              <a:buFont typeface="Arial" pitchFamily="34" charset="0"/>
              <a:buChar char="•"/>
            </a:pPr>
            <a:r>
              <a:rPr lang="en-US" sz="3200" dirty="0" err="1" smtClean="0">
                <a:latin typeface="DevLys 010" pitchFamily="2" charset="0"/>
              </a:rPr>
              <a:t>uhps</a:t>
            </a:r>
            <a:r>
              <a:rPr lang="en-US" sz="3200" dirty="0" smtClean="0">
                <a:latin typeface="DevLys 010" pitchFamily="2" charset="0"/>
              </a:rPr>
              <a:t> dh </a:t>
            </a:r>
            <a:r>
              <a:rPr lang="en-US" sz="3200" dirty="0" err="1" smtClean="0">
                <a:latin typeface="DevLys 010" pitchFamily="2" charset="0"/>
              </a:rPr>
              <a:t>rjQ</a:t>
            </a:r>
            <a:r>
              <a:rPr lang="en-US" sz="3200" dirty="0" smtClean="0">
                <a:latin typeface="DevLys 010" pitchFamily="2" charset="0"/>
              </a:rPr>
              <a:t> </a:t>
            </a:r>
            <a:r>
              <a:rPr lang="en-US" sz="3200" dirty="0" err="1" smtClean="0">
                <a:latin typeface="DevLys 010" pitchFamily="2" charset="0"/>
              </a:rPr>
              <a:t>fudy</a:t>
            </a:r>
            <a:r>
              <a:rPr lang="en-US" sz="3200" dirty="0" smtClean="0">
                <a:latin typeface="DevLys 010" pitchFamily="2" charset="0"/>
              </a:rPr>
              <a:t> </a:t>
            </a:r>
            <a:r>
              <a:rPr lang="en-US" sz="3200" dirty="0" err="1" smtClean="0">
                <a:latin typeface="DevLys 010" pitchFamily="2" charset="0"/>
              </a:rPr>
              <a:t>jgs</a:t>
            </a:r>
            <a:r>
              <a:rPr lang="en-US" sz="3200" dirty="0" smtClean="0">
                <a:latin typeface="DevLys 010" pitchFamily="2" charset="0"/>
              </a:rPr>
              <a:t> </a:t>
            </a:r>
            <a:r>
              <a:rPr lang="en-US" sz="3200" dirty="0" err="1" smtClean="0">
                <a:latin typeface="DevLys 010" pitchFamily="2" charset="0"/>
              </a:rPr>
              <a:t>xzhu</a:t>
            </a:r>
            <a:r>
              <a:rPr lang="en-US" sz="3200" dirty="0" smtClean="0">
                <a:latin typeface="DevLys 010" pitchFamily="2" charset="0"/>
              </a:rPr>
              <a:t> </a:t>
            </a:r>
            <a:r>
              <a:rPr lang="en-US" sz="3200" dirty="0" err="1" smtClean="0">
                <a:latin typeface="DevLys 010" pitchFamily="2" charset="0"/>
              </a:rPr>
              <a:t>isij</a:t>
            </a:r>
            <a:r>
              <a:rPr lang="en-US" sz="3200" dirty="0" smtClean="0">
                <a:latin typeface="DevLys 010" pitchFamily="2" charset="0"/>
              </a:rPr>
              <a:t> </a:t>
            </a:r>
            <a:r>
              <a:rPr lang="en-US" sz="3200" dirty="0" err="1" smtClean="0">
                <a:latin typeface="DevLys 010" pitchFamily="2" charset="0"/>
              </a:rPr>
              <a:t>lhy</a:t>
            </a:r>
            <a:r>
              <a:rPr lang="en-US" sz="3200" dirty="0" smtClean="0">
                <a:latin typeface="DevLys 010" pitchFamily="2" charset="0"/>
              </a:rPr>
              <a:t> </a:t>
            </a:r>
            <a:r>
              <a:rPr lang="en-US" sz="3200" dirty="0" err="1" smtClean="0">
                <a:latin typeface="DevLys 010" pitchFamily="2" charset="0"/>
              </a:rPr>
              <a:t>dks</a:t>
            </a:r>
            <a:r>
              <a:rPr lang="en-US" sz="3200" dirty="0" smtClean="0">
                <a:latin typeface="DevLys 010" pitchFamily="2" charset="0"/>
              </a:rPr>
              <a:t> </a:t>
            </a:r>
            <a:r>
              <a:rPr lang="en-US" sz="3200" dirty="0" err="1" smtClean="0">
                <a:latin typeface="DevLys 010" pitchFamily="2" charset="0"/>
              </a:rPr>
              <a:t>fp</a:t>
            </a:r>
            <a:r>
              <a:rPr lang="en-US" sz="3200" dirty="0" smtClean="0">
                <a:latin typeface="DevLys 010" pitchFamily="2" charset="0"/>
              </a:rPr>
              <a:t>=</a:t>
            </a:r>
            <a:r>
              <a:rPr lang="en-US" sz="3200" dirty="0" err="1" smtClean="0">
                <a:latin typeface="DevLys 010" pitchFamily="2" charset="0"/>
              </a:rPr>
              <a:t>kuqlkj</a:t>
            </a:r>
            <a:r>
              <a:rPr lang="en-US" sz="3200" dirty="0" smtClean="0">
                <a:latin typeface="DevLys 010" pitchFamily="2" charset="0"/>
              </a:rPr>
              <a:t> </a:t>
            </a:r>
            <a:r>
              <a:rPr lang="en-US" sz="3200" dirty="0" err="1" smtClean="0">
                <a:latin typeface="DevLys 010" pitchFamily="2" charset="0"/>
              </a:rPr>
              <a:t>nks</a:t>
            </a:r>
            <a:r>
              <a:rPr lang="en-US" sz="3200" dirty="0" smtClean="0">
                <a:latin typeface="DevLys 010" pitchFamily="2" charset="0"/>
              </a:rPr>
              <a:t> </a:t>
            </a:r>
            <a:r>
              <a:rPr lang="en-US" sz="3200" dirty="0" err="1" smtClean="0">
                <a:latin typeface="DevLys 010" pitchFamily="2" charset="0"/>
              </a:rPr>
              <a:t>ckj</a:t>
            </a:r>
            <a:r>
              <a:rPr lang="en-US" sz="3200" dirty="0" smtClean="0">
                <a:latin typeface="DevLys 010" pitchFamily="2" charset="0"/>
              </a:rPr>
              <a:t> </a:t>
            </a:r>
            <a:r>
              <a:rPr lang="en-US" sz="3200" dirty="0" err="1" smtClean="0">
                <a:latin typeface="DevLys 010" pitchFamily="2" charset="0"/>
              </a:rPr>
              <a:t>eksM+s</a:t>
            </a:r>
            <a:r>
              <a:rPr lang="en-US" sz="3200" dirty="0" smtClean="0">
                <a:latin typeface="DevLys 010" pitchFamily="2" charset="0"/>
              </a:rPr>
              <a:t> </a:t>
            </a:r>
            <a:r>
              <a:rPr lang="en-US" sz="3200" dirty="0" err="1" smtClean="0">
                <a:latin typeface="DevLys 010" pitchFamily="2" charset="0"/>
              </a:rPr>
              <a:t>rkfd</a:t>
            </a:r>
            <a:r>
              <a:rPr lang="en-US" sz="3200" dirty="0" smtClean="0">
                <a:latin typeface="DevLys 010" pitchFamily="2" charset="0"/>
              </a:rPr>
              <a:t> </a:t>
            </a:r>
            <a:r>
              <a:rPr lang="en-US" sz="3200" dirty="0" err="1" smtClean="0">
                <a:latin typeface="DevLys 010" pitchFamily="2" charset="0"/>
              </a:rPr>
              <a:t>gjk</a:t>
            </a:r>
            <a:r>
              <a:rPr lang="en-US" sz="3200" dirty="0" smtClean="0">
                <a:latin typeface="DevLys 010" pitchFamily="2" charset="0"/>
              </a:rPr>
              <a:t> </a:t>
            </a:r>
            <a:r>
              <a:rPr lang="en-US" sz="3200" dirty="0" err="1" smtClean="0">
                <a:latin typeface="DevLys 010" pitchFamily="2" charset="0"/>
              </a:rPr>
              <a:t>jax</a:t>
            </a:r>
            <a:r>
              <a:rPr lang="en-US" sz="3200" dirty="0" smtClean="0">
                <a:latin typeface="DevLys 010" pitchFamily="2" charset="0"/>
              </a:rPr>
              <a:t> </a:t>
            </a:r>
            <a:r>
              <a:rPr lang="en-US" sz="3200" dirty="0" err="1" smtClean="0">
                <a:latin typeface="DevLys 010" pitchFamily="2" charset="0"/>
              </a:rPr>
              <a:t>ckgj</a:t>
            </a:r>
            <a:r>
              <a:rPr lang="en-US" sz="3200" dirty="0" smtClean="0">
                <a:latin typeface="DevLys 010" pitchFamily="2" charset="0"/>
              </a:rPr>
              <a:t> </a:t>
            </a:r>
            <a:r>
              <a:rPr lang="en-US" sz="3200" dirty="0" err="1" smtClean="0">
                <a:latin typeface="DevLys 010" pitchFamily="2" charset="0"/>
              </a:rPr>
              <a:t>iznf'kZr</a:t>
            </a:r>
            <a:r>
              <a:rPr lang="en-US" sz="3200" dirty="0" smtClean="0">
                <a:latin typeface="DevLys 010" pitchFamily="2" charset="0"/>
              </a:rPr>
              <a:t> </a:t>
            </a:r>
            <a:r>
              <a:rPr lang="en-US" sz="3200" dirty="0" err="1" smtClean="0">
                <a:latin typeface="DevLys 010" pitchFamily="2" charset="0"/>
              </a:rPr>
              <a:t>jgs</a:t>
            </a:r>
            <a:r>
              <a:rPr lang="en-US" sz="3200" dirty="0" smtClean="0">
                <a:latin typeface="DevLys 010" pitchFamily="2" charset="0"/>
              </a:rPr>
              <a:t>-</a:t>
            </a:r>
            <a:endParaRPr lang="en-US" sz="2400" dirty="0" smtClean="0">
              <a:latin typeface="DevLys 010" pitchFamily="2" charset="0"/>
            </a:endParaRPr>
          </a:p>
          <a:p>
            <a:endParaRPr lang="en-US" dirty="0"/>
          </a:p>
        </p:txBody>
      </p:sp>
      <p:pic>
        <p:nvPicPr>
          <p:cNvPr id="4" name="Picture 3"/>
          <p:cNvPicPr/>
          <p:nvPr/>
        </p:nvPicPr>
        <p:blipFill>
          <a:blip r:embed="rId2"/>
          <a:srcRect/>
          <a:stretch>
            <a:fillRect/>
          </a:stretch>
        </p:blipFill>
        <p:spPr bwMode="auto">
          <a:xfrm>
            <a:off x="1828800" y="3733800"/>
            <a:ext cx="5105400" cy="2895600"/>
          </a:xfrm>
          <a:prstGeom prst="rect">
            <a:avLst/>
          </a:prstGeom>
          <a:noFill/>
          <a:ln w="9525">
            <a:noFill/>
            <a:miter lim="800000"/>
            <a:headEnd/>
            <a:tailEnd/>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ABCD</a:t>
            </a:r>
            <a:r>
              <a:rPr lang="en-US" b="1" dirty="0" smtClean="0">
                <a:latin typeface="DevLys 010" pitchFamily="2" charset="0"/>
              </a:rPr>
              <a:t> </a:t>
            </a:r>
            <a:r>
              <a:rPr lang="en-US" b="1" dirty="0" err="1" smtClean="0">
                <a:latin typeface="DevLys 010" pitchFamily="2" charset="0"/>
              </a:rPr>
              <a:t>vkWÅVj</a:t>
            </a:r>
            <a:r>
              <a:rPr lang="en-US" b="1" dirty="0" smtClean="0">
                <a:latin typeface="DevLys 010" pitchFamily="2" charset="0"/>
              </a:rPr>
              <a:t> </a:t>
            </a:r>
            <a:r>
              <a:rPr lang="en-US" b="1" dirty="0" err="1" smtClean="0">
                <a:latin typeface="DevLys 010" pitchFamily="2" charset="0"/>
              </a:rPr>
              <a:t>fLVªi</a:t>
            </a:r>
            <a:r>
              <a:rPr lang="en-US" b="1" dirty="0" smtClean="0">
                <a:latin typeface="DevLys 010" pitchFamily="2" charset="0"/>
              </a:rPr>
              <a:t> </a:t>
            </a:r>
            <a:r>
              <a:rPr lang="en-US" b="1" dirty="0" err="1" smtClean="0">
                <a:latin typeface="DevLys 010" pitchFamily="2" charset="0"/>
              </a:rPr>
              <a:t>lhy</a:t>
            </a:r>
            <a:r>
              <a:rPr lang="en-US" b="1" dirty="0" smtClean="0">
                <a:latin typeface="DevLys 010" pitchFamily="2" charset="0"/>
              </a:rPr>
              <a:t> &amp; 2</a:t>
            </a:r>
            <a:endParaRPr lang="en-US" dirty="0"/>
          </a:p>
        </p:txBody>
      </p:sp>
      <p:sp>
        <p:nvSpPr>
          <p:cNvPr id="3" name="Content Placeholder 2"/>
          <p:cNvSpPr>
            <a:spLocks noGrp="1"/>
          </p:cNvSpPr>
          <p:nvPr>
            <p:ph idx="1"/>
          </p:nvPr>
        </p:nvSpPr>
        <p:spPr>
          <a:xfrm>
            <a:off x="457200" y="1295400"/>
            <a:ext cx="8229600" cy="1981200"/>
          </a:xfrm>
        </p:spPr>
        <p:txBody>
          <a:bodyPr/>
          <a:lstStyle/>
          <a:p>
            <a:pPr marL="342900" lvl="1" indent="-342900" algn="just">
              <a:buFont typeface="Arial" pitchFamily="34" charset="0"/>
              <a:buChar char="•"/>
            </a:pPr>
            <a:r>
              <a:rPr lang="en-US" sz="3600" dirty="0" err="1" smtClean="0">
                <a:latin typeface="DevLys 010" pitchFamily="2" charset="0"/>
              </a:rPr>
              <a:t>vc</a:t>
            </a:r>
            <a:r>
              <a:rPr lang="en-US" sz="3600" dirty="0" smtClean="0">
                <a:latin typeface="DevLys 010" pitchFamily="2" charset="0"/>
              </a:rPr>
              <a:t> </a:t>
            </a:r>
            <a:r>
              <a:rPr lang="en-US" sz="3600" dirty="0" err="1" smtClean="0">
                <a:latin typeface="DevLys 010" pitchFamily="2" charset="0"/>
              </a:rPr>
              <a:t>fLVªi</a:t>
            </a:r>
            <a:r>
              <a:rPr lang="en-US" sz="3600" dirty="0" smtClean="0">
                <a:latin typeface="DevLys 010" pitchFamily="2" charset="0"/>
              </a:rPr>
              <a:t> </a:t>
            </a:r>
            <a:r>
              <a:rPr lang="en-US" sz="3600" dirty="0" err="1" smtClean="0">
                <a:latin typeface="DevLys 010" pitchFamily="2" charset="0"/>
              </a:rPr>
              <a:t>lhy</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xzhu</a:t>
            </a:r>
            <a:r>
              <a:rPr lang="en-US" sz="3600" dirty="0" smtClean="0">
                <a:latin typeface="DevLys 010" pitchFamily="2" charset="0"/>
              </a:rPr>
              <a:t> </a:t>
            </a:r>
            <a:r>
              <a:rPr lang="en-US" sz="3600" dirty="0" err="1" smtClean="0">
                <a:latin typeface="DevLys 010" pitchFamily="2" charset="0"/>
              </a:rPr>
              <a:t>isij</a:t>
            </a:r>
            <a:r>
              <a:rPr lang="en-US" sz="3600" dirty="0" smtClean="0">
                <a:latin typeface="DevLys 010" pitchFamily="2" charset="0"/>
              </a:rPr>
              <a:t> </a:t>
            </a:r>
            <a:r>
              <a:rPr lang="en-US" sz="3600" dirty="0" err="1" smtClean="0">
                <a:latin typeface="DevLys 010" pitchFamily="2" charset="0"/>
              </a:rPr>
              <a:t>lhy</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uhps</a:t>
            </a:r>
            <a:r>
              <a:rPr lang="en-US" sz="3600" dirty="0" smtClean="0">
                <a:latin typeface="DevLys 010" pitchFamily="2" charset="0"/>
              </a:rPr>
              <a:t> dh </a:t>
            </a:r>
            <a:r>
              <a:rPr lang="en-US" sz="3600" dirty="0" err="1" smtClean="0">
                <a:latin typeface="DevLys 010" pitchFamily="2" charset="0"/>
              </a:rPr>
              <a:t>ijr</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ikl</a:t>
            </a:r>
            <a:r>
              <a:rPr lang="en-US" sz="3600" dirty="0" smtClean="0">
                <a:latin typeface="DevLys 010" pitchFamily="2" charset="0"/>
              </a:rPr>
              <a:t> </a:t>
            </a:r>
            <a:r>
              <a:rPr lang="en-US" sz="3600" dirty="0" err="1" smtClean="0">
                <a:latin typeface="DevLys 010" pitchFamily="2" charset="0"/>
              </a:rPr>
              <a:t>Lor</a:t>
            </a:r>
            <a:r>
              <a:rPr lang="en-US" sz="3600" dirty="0" smtClean="0">
                <a:latin typeface="DevLys 010" pitchFamily="2" charset="0"/>
              </a:rPr>
              <a:t>% </a:t>
            </a:r>
            <a:r>
              <a:rPr lang="en-US" sz="3600" dirty="0" err="1" smtClean="0">
                <a:latin typeface="DevLys 010" pitchFamily="2" charset="0"/>
              </a:rPr>
              <a:t>fpidus</a:t>
            </a:r>
            <a:r>
              <a:rPr lang="en-US" sz="3600" dirty="0" smtClean="0">
                <a:latin typeface="DevLys 010" pitchFamily="2" charset="0"/>
              </a:rPr>
              <a:t> </a:t>
            </a:r>
            <a:r>
              <a:rPr lang="en-US" sz="3600" dirty="0" err="1" smtClean="0">
                <a:latin typeface="DevLys 010" pitchFamily="2" charset="0"/>
              </a:rPr>
              <a:t>okys</a:t>
            </a:r>
            <a:r>
              <a:rPr lang="en-US" sz="3600" dirty="0" smtClean="0">
                <a:latin typeface="DevLys 010" pitchFamily="2" charset="0"/>
              </a:rPr>
              <a:t> </a:t>
            </a:r>
            <a:r>
              <a:rPr lang="en-US" sz="3600" dirty="0" err="1" smtClean="0">
                <a:latin typeface="DevLys 010" pitchFamily="2" charset="0"/>
              </a:rPr>
              <a:t>Hkkx</a:t>
            </a:r>
            <a:r>
              <a:rPr lang="en-US" sz="3600" dirty="0" smtClean="0">
                <a:latin typeface="DevLys 010" pitchFamily="2" charset="0"/>
              </a:rPr>
              <a:t> </a:t>
            </a:r>
            <a:r>
              <a:rPr lang="en-US" dirty="0" smtClean="0"/>
              <a:t>A</a:t>
            </a:r>
            <a:r>
              <a:rPr lang="en-US" sz="32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lkFk</a:t>
            </a:r>
            <a:r>
              <a:rPr lang="en-US" sz="3600" dirty="0" smtClean="0">
                <a:latin typeface="DevLys 010" pitchFamily="2" charset="0"/>
              </a:rPr>
              <a:t> </a:t>
            </a:r>
            <a:r>
              <a:rPr lang="en-US" sz="3600" dirty="0" err="1" smtClean="0">
                <a:latin typeface="DevLys 010" pitchFamily="2" charset="0"/>
              </a:rPr>
              <a:t>fuEukuqlkj</a:t>
            </a:r>
            <a:r>
              <a:rPr lang="en-US" sz="3600" dirty="0" smtClean="0">
                <a:latin typeface="DevLys 010" pitchFamily="2" charset="0"/>
              </a:rPr>
              <a:t> j[</a:t>
            </a:r>
            <a:r>
              <a:rPr lang="en-US" sz="3600" dirty="0" err="1" smtClean="0">
                <a:latin typeface="DevLys 010" pitchFamily="2" charset="0"/>
              </a:rPr>
              <a:t>ks</a:t>
            </a:r>
            <a:r>
              <a:rPr lang="en-US" sz="3600" dirty="0" smtClean="0">
                <a:latin typeface="DevLys 010" pitchFamily="2" charset="0"/>
              </a:rPr>
              <a:t>-</a:t>
            </a:r>
            <a:endParaRPr lang="en-US" dirty="0" smtClean="0">
              <a:latin typeface="DevLys 010" pitchFamily="2" charset="0"/>
            </a:endParaRPr>
          </a:p>
          <a:p>
            <a:endParaRPr lang="en-US" dirty="0"/>
          </a:p>
        </p:txBody>
      </p:sp>
      <p:pic>
        <p:nvPicPr>
          <p:cNvPr id="4" name="Picture 3"/>
          <p:cNvPicPr/>
          <p:nvPr/>
        </p:nvPicPr>
        <p:blipFill>
          <a:blip r:embed="rId2"/>
          <a:srcRect/>
          <a:stretch>
            <a:fillRect/>
          </a:stretch>
        </p:blipFill>
        <p:spPr bwMode="auto">
          <a:xfrm>
            <a:off x="1676400" y="3048000"/>
            <a:ext cx="5105400" cy="3352800"/>
          </a:xfrm>
          <a:prstGeom prst="rect">
            <a:avLst/>
          </a:prstGeom>
          <a:noFill/>
          <a:ln w="9525">
            <a:noFill/>
            <a:miter lim="800000"/>
            <a:headEnd/>
            <a:tailEnd/>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ABCD</a:t>
            </a:r>
            <a:r>
              <a:rPr lang="en-US" b="1" dirty="0" smtClean="0">
                <a:latin typeface="DevLys 010" pitchFamily="2" charset="0"/>
              </a:rPr>
              <a:t> </a:t>
            </a:r>
            <a:r>
              <a:rPr lang="en-US" b="1" dirty="0" err="1" smtClean="0">
                <a:latin typeface="DevLys 010" pitchFamily="2" charset="0"/>
              </a:rPr>
              <a:t>vkWÅVj</a:t>
            </a:r>
            <a:r>
              <a:rPr lang="en-US" b="1" dirty="0" smtClean="0">
                <a:latin typeface="DevLys 010" pitchFamily="2" charset="0"/>
              </a:rPr>
              <a:t> </a:t>
            </a:r>
            <a:r>
              <a:rPr lang="en-US" b="1" dirty="0" err="1" smtClean="0">
                <a:latin typeface="DevLys 010" pitchFamily="2" charset="0"/>
              </a:rPr>
              <a:t>fLVªi</a:t>
            </a:r>
            <a:r>
              <a:rPr lang="en-US" b="1" dirty="0" smtClean="0">
                <a:latin typeface="DevLys 010" pitchFamily="2" charset="0"/>
              </a:rPr>
              <a:t> </a:t>
            </a:r>
            <a:r>
              <a:rPr lang="en-US" b="1" dirty="0" err="1" smtClean="0">
                <a:latin typeface="DevLys 010" pitchFamily="2" charset="0"/>
              </a:rPr>
              <a:t>lhy</a:t>
            </a:r>
            <a:r>
              <a:rPr lang="en-US" b="1" dirty="0" smtClean="0">
                <a:latin typeface="DevLys 010" pitchFamily="2" charset="0"/>
              </a:rPr>
              <a:t> &amp; 3</a:t>
            </a:r>
            <a:endParaRPr lang="en-US" dirty="0"/>
          </a:p>
        </p:txBody>
      </p:sp>
      <p:sp>
        <p:nvSpPr>
          <p:cNvPr id="3" name="Content Placeholder 2"/>
          <p:cNvSpPr>
            <a:spLocks noGrp="1"/>
          </p:cNvSpPr>
          <p:nvPr>
            <p:ph idx="1"/>
          </p:nvPr>
        </p:nvSpPr>
        <p:spPr>
          <a:xfrm>
            <a:off x="457200" y="1295400"/>
            <a:ext cx="8229600" cy="2362200"/>
          </a:xfrm>
        </p:spPr>
        <p:txBody>
          <a:bodyPr>
            <a:normAutofit fontScale="92500" lnSpcReduction="20000"/>
          </a:bodyPr>
          <a:lstStyle/>
          <a:p>
            <a:pPr marL="344488" lvl="1" indent="-344488" algn="just">
              <a:buFont typeface="Arial" pitchFamily="34" charset="0"/>
              <a:buChar char="•"/>
            </a:pPr>
            <a:r>
              <a:rPr lang="en-US" sz="3300" dirty="0" smtClean="0"/>
              <a:t>A</a:t>
            </a:r>
            <a:r>
              <a:rPr lang="en-US" sz="3800" dirty="0" smtClean="0">
                <a:latin typeface="DevLys 010" pitchFamily="2" charset="0"/>
              </a:rPr>
              <a:t> </a:t>
            </a:r>
            <a:r>
              <a:rPr lang="en-US" sz="3800" dirty="0" err="1" smtClean="0">
                <a:latin typeface="DevLys 010" pitchFamily="2" charset="0"/>
              </a:rPr>
              <a:t>Hkkx</a:t>
            </a:r>
            <a:r>
              <a:rPr lang="en-US" sz="3800" dirty="0" smtClean="0">
                <a:latin typeface="DevLys 010" pitchFamily="2" charset="0"/>
              </a:rPr>
              <a:t> </a:t>
            </a:r>
            <a:r>
              <a:rPr lang="en-US" sz="3800" dirty="0" err="1" smtClean="0">
                <a:latin typeface="DevLys 010" pitchFamily="2" charset="0"/>
              </a:rPr>
              <a:t>dks</a:t>
            </a:r>
            <a:r>
              <a:rPr lang="en-US" sz="3800" dirty="0" smtClean="0">
                <a:latin typeface="DevLys 010" pitchFamily="2" charset="0"/>
              </a:rPr>
              <a:t> </a:t>
            </a:r>
            <a:r>
              <a:rPr lang="en-US" sz="3800" dirty="0" err="1" smtClean="0">
                <a:latin typeface="DevLys 010" pitchFamily="2" charset="0"/>
              </a:rPr>
              <a:t>fpidkus</a:t>
            </a:r>
            <a:r>
              <a:rPr lang="en-US" sz="3800" dirty="0" smtClean="0">
                <a:latin typeface="DevLys 010" pitchFamily="2" charset="0"/>
              </a:rPr>
              <a:t> </a:t>
            </a:r>
            <a:r>
              <a:rPr lang="en-US" sz="3800" dirty="0" err="1" smtClean="0">
                <a:latin typeface="DevLys 010" pitchFamily="2" charset="0"/>
              </a:rPr>
              <a:t>ds</a:t>
            </a:r>
            <a:r>
              <a:rPr lang="en-US" sz="3800" dirty="0" smtClean="0">
                <a:latin typeface="DevLys 010" pitchFamily="2" charset="0"/>
              </a:rPr>
              <a:t> </a:t>
            </a:r>
            <a:r>
              <a:rPr lang="en-US" sz="3800" dirty="0" err="1" smtClean="0">
                <a:latin typeface="DevLys 010" pitchFamily="2" charset="0"/>
              </a:rPr>
              <a:t>ckn</a:t>
            </a:r>
            <a:r>
              <a:rPr lang="en-US" sz="3800" dirty="0" smtClean="0">
                <a:latin typeface="DevLys 010" pitchFamily="2" charset="0"/>
              </a:rPr>
              <a:t>] </a:t>
            </a:r>
            <a:r>
              <a:rPr lang="en-US" sz="3800" dirty="0" err="1" smtClean="0">
                <a:latin typeface="DevLys 010" pitchFamily="2" charset="0"/>
              </a:rPr>
              <a:t>LVhdj</a:t>
            </a:r>
            <a:r>
              <a:rPr lang="en-US" sz="3800" dirty="0" smtClean="0">
                <a:latin typeface="DevLys 010" pitchFamily="2" charset="0"/>
              </a:rPr>
              <a:t> </a:t>
            </a:r>
            <a:r>
              <a:rPr lang="en-US" sz="3800" dirty="0" err="1" smtClean="0">
                <a:latin typeface="DevLys 010" pitchFamily="2" charset="0"/>
              </a:rPr>
              <a:t>okys</a:t>
            </a:r>
            <a:r>
              <a:rPr lang="en-US" sz="3800" dirty="0" smtClean="0">
                <a:latin typeface="DevLys 010" pitchFamily="2" charset="0"/>
              </a:rPr>
              <a:t> </a:t>
            </a:r>
            <a:r>
              <a:rPr lang="en-US" sz="3300" dirty="0" smtClean="0"/>
              <a:t>B</a:t>
            </a:r>
            <a:r>
              <a:rPr lang="en-US" sz="3800" dirty="0" smtClean="0">
                <a:latin typeface="DevLys 010" pitchFamily="2" charset="0"/>
              </a:rPr>
              <a:t> </a:t>
            </a:r>
            <a:r>
              <a:rPr lang="en-US" sz="3800" dirty="0" err="1" smtClean="0">
                <a:latin typeface="DevLys 010" pitchFamily="2" charset="0"/>
              </a:rPr>
              <a:t>Hkkx</a:t>
            </a:r>
            <a:r>
              <a:rPr lang="en-US" sz="3800" dirty="0" smtClean="0">
                <a:latin typeface="DevLys 010" pitchFamily="2" charset="0"/>
              </a:rPr>
              <a:t> </a:t>
            </a:r>
            <a:r>
              <a:rPr lang="en-US" sz="3800" dirty="0" err="1" smtClean="0">
                <a:latin typeface="DevLys 010" pitchFamily="2" charset="0"/>
              </a:rPr>
              <a:t>ds</a:t>
            </a:r>
            <a:r>
              <a:rPr lang="en-US" sz="3800" dirty="0" smtClean="0">
                <a:latin typeface="DevLys 010" pitchFamily="2" charset="0"/>
              </a:rPr>
              <a:t> </a:t>
            </a:r>
            <a:r>
              <a:rPr lang="en-US" sz="3800" dirty="0" err="1" smtClean="0">
                <a:latin typeface="DevLys 010" pitchFamily="2" charset="0"/>
              </a:rPr>
              <a:t>Åij</a:t>
            </a:r>
            <a:r>
              <a:rPr lang="en-US" sz="3800" dirty="0" smtClean="0">
                <a:latin typeface="DevLys 010" pitchFamily="2" charset="0"/>
              </a:rPr>
              <a:t> </a:t>
            </a:r>
            <a:r>
              <a:rPr lang="en-US" sz="3800" dirty="0" err="1" smtClean="0">
                <a:latin typeface="DevLys 010" pitchFamily="2" charset="0"/>
              </a:rPr>
              <a:t>ls</a:t>
            </a:r>
            <a:r>
              <a:rPr lang="en-US" sz="3800" dirty="0" smtClean="0">
                <a:latin typeface="DevLys 010" pitchFamily="2" charset="0"/>
              </a:rPr>
              <a:t> </a:t>
            </a:r>
            <a:r>
              <a:rPr lang="en-US" sz="3800" dirty="0" err="1" smtClean="0">
                <a:latin typeface="DevLys 010" pitchFamily="2" charset="0"/>
              </a:rPr>
              <a:t>Hkh</a:t>
            </a:r>
            <a:r>
              <a:rPr lang="en-US" sz="3800" dirty="0" smtClean="0">
                <a:latin typeface="DevLys 010" pitchFamily="2" charset="0"/>
              </a:rPr>
              <a:t> </a:t>
            </a:r>
            <a:r>
              <a:rPr lang="en-US" sz="3800" dirty="0" err="1" smtClean="0">
                <a:latin typeface="DevLys 010" pitchFamily="2" charset="0"/>
              </a:rPr>
              <a:t>osDl</a:t>
            </a:r>
            <a:r>
              <a:rPr lang="en-US" sz="3800" dirty="0" smtClean="0">
                <a:latin typeface="DevLys 010" pitchFamily="2" charset="0"/>
              </a:rPr>
              <a:t> </a:t>
            </a:r>
            <a:r>
              <a:rPr lang="en-US" sz="3800" dirty="0" err="1" smtClean="0">
                <a:latin typeface="DevLys 010" pitchFamily="2" charset="0"/>
              </a:rPr>
              <a:t>isij</a:t>
            </a:r>
            <a:r>
              <a:rPr lang="en-US" sz="3800" dirty="0" smtClean="0">
                <a:latin typeface="DevLys 010" pitchFamily="2" charset="0"/>
              </a:rPr>
              <a:t> </a:t>
            </a:r>
            <a:r>
              <a:rPr lang="en-US" sz="3800" dirty="0" err="1" smtClean="0">
                <a:latin typeface="DevLys 010" pitchFamily="2" charset="0"/>
              </a:rPr>
              <a:t>dks</a:t>
            </a:r>
            <a:r>
              <a:rPr lang="en-US" sz="3800" dirty="0" smtClean="0">
                <a:latin typeface="DevLys 010" pitchFamily="2" charset="0"/>
              </a:rPr>
              <a:t> </a:t>
            </a:r>
            <a:r>
              <a:rPr lang="en-US" sz="3800" dirty="0" err="1" smtClean="0">
                <a:latin typeface="DevLys 010" pitchFamily="2" charset="0"/>
              </a:rPr>
              <a:t>gVk</a:t>
            </a:r>
            <a:r>
              <a:rPr lang="en-US" sz="3800" dirty="0" smtClean="0">
                <a:latin typeface="DevLys 010" pitchFamily="2" charset="0"/>
              </a:rPr>
              <a:t> </a:t>
            </a:r>
            <a:r>
              <a:rPr lang="en-US" sz="3800" dirty="0" err="1" smtClean="0">
                <a:latin typeface="DevLys 010" pitchFamily="2" charset="0"/>
              </a:rPr>
              <a:t>nsa</a:t>
            </a:r>
            <a:r>
              <a:rPr lang="en-US" sz="3800" dirty="0" smtClean="0">
                <a:latin typeface="DevLys 010" pitchFamily="2" charset="0"/>
              </a:rPr>
              <a:t>- </a:t>
            </a:r>
            <a:r>
              <a:rPr lang="en-US" sz="3800" dirty="0" err="1" smtClean="0">
                <a:latin typeface="DevLys 010" pitchFamily="2" charset="0"/>
              </a:rPr>
              <a:t>bl</a:t>
            </a:r>
            <a:r>
              <a:rPr lang="en-US" sz="3800" dirty="0" smtClean="0">
                <a:latin typeface="DevLys 010" pitchFamily="2" charset="0"/>
              </a:rPr>
              <a:t> </a:t>
            </a:r>
            <a:r>
              <a:rPr lang="en-US" sz="3300" dirty="0" smtClean="0"/>
              <a:t>B</a:t>
            </a:r>
            <a:r>
              <a:rPr lang="en-US" sz="3800" dirty="0" smtClean="0">
                <a:latin typeface="DevLys 010" pitchFamily="2" charset="0"/>
              </a:rPr>
              <a:t> </a:t>
            </a:r>
            <a:r>
              <a:rPr lang="en-US" sz="3800" dirty="0" err="1" smtClean="0">
                <a:latin typeface="DevLys 010" pitchFamily="2" charset="0"/>
              </a:rPr>
              <a:t>Hkkx</a:t>
            </a:r>
            <a:r>
              <a:rPr lang="en-US" sz="3800" dirty="0" smtClean="0">
                <a:latin typeface="DevLys 010" pitchFamily="2" charset="0"/>
              </a:rPr>
              <a:t> </a:t>
            </a:r>
            <a:r>
              <a:rPr lang="en-US" sz="3800" dirty="0" err="1" smtClean="0">
                <a:latin typeface="DevLys 010" pitchFamily="2" charset="0"/>
              </a:rPr>
              <a:t>dks</a:t>
            </a:r>
            <a:r>
              <a:rPr lang="en-US" sz="3800" dirty="0" smtClean="0">
                <a:latin typeface="DevLys 010" pitchFamily="2" charset="0"/>
              </a:rPr>
              <a:t> </a:t>
            </a:r>
            <a:r>
              <a:rPr lang="en-US" sz="3800" dirty="0" err="1" smtClean="0">
                <a:latin typeface="DevLys 010" pitchFamily="2" charset="0"/>
              </a:rPr>
              <a:t>xzhu</a:t>
            </a:r>
            <a:r>
              <a:rPr lang="en-US" sz="3800" dirty="0" smtClean="0">
                <a:latin typeface="DevLys 010" pitchFamily="2" charset="0"/>
              </a:rPr>
              <a:t> </a:t>
            </a:r>
            <a:r>
              <a:rPr lang="en-US" sz="3800" dirty="0" err="1" smtClean="0">
                <a:latin typeface="DevLys 010" pitchFamily="2" charset="0"/>
              </a:rPr>
              <a:t>isij</a:t>
            </a:r>
            <a:r>
              <a:rPr lang="en-US" sz="3800" dirty="0" smtClean="0">
                <a:latin typeface="DevLys 010" pitchFamily="2" charset="0"/>
              </a:rPr>
              <a:t> </a:t>
            </a:r>
            <a:r>
              <a:rPr lang="en-US" sz="3800" dirty="0" err="1" smtClean="0">
                <a:latin typeface="DevLys 010" pitchFamily="2" charset="0"/>
              </a:rPr>
              <a:t>lhy</a:t>
            </a:r>
            <a:r>
              <a:rPr lang="en-US" sz="3800" dirty="0" smtClean="0">
                <a:latin typeface="DevLys 010" pitchFamily="2" charset="0"/>
              </a:rPr>
              <a:t> dh </a:t>
            </a:r>
            <a:r>
              <a:rPr lang="en-US" sz="3800" dirty="0" err="1" smtClean="0">
                <a:latin typeface="DevLys 010" pitchFamily="2" charset="0"/>
              </a:rPr>
              <a:t>ckgjh</a:t>
            </a:r>
            <a:r>
              <a:rPr lang="en-US" sz="3800" dirty="0" smtClean="0">
                <a:latin typeface="DevLys 010" pitchFamily="2" charset="0"/>
              </a:rPr>
              <a:t> </a:t>
            </a:r>
            <a:r>
              <a:rPr lang="en-US" sz="3800" dirty="0" err="1" smtClean="0">
                <a:latin typeface="DevLys 010" pitchFamily="2" charset="0"/>
              </a:rPr>
              <a:t>ijr</a:t>
            </a:r>
            <a:r>
              <a:rPr lang="en-US" sz="3800" dirty="0" smtClean="0">
                <a:latin typeface="DevLys 010" pitchFamily="2" charset="0"/>
              </a:rPr>
              <a:t> </a:t>
            </a:r>
            <a:r>
              <a:rPr lang="en-US" sz="3800" dirty="0" err="1" smtClean="0">
                <a:latin typeface="DevLys 010" pitchFamily="2" charset="0"/>
              </a:rPr>
              <a:t>ij</a:t>
            </a:r>
            <a:r>
              <a:rPr lang="en-US" sz="3800" dirty="0" smtClean="0">
                <a:latin typeface="DevLys 010" pitchFamily="2" charset="0"/>
              </a:rPr>
              <a:t> </a:t>
            </a:r>
            <a:r>
              <a:rPr lang="en-US" sz="3800" dirty="0" err="1" smtClean="0">
                <a:latin typeface="DevLys 010" pitchFamily="2" charset="0"/>
              </a:rPr>
              <a:t>nck</a:t>
            </a:r>
            <a:r>
              <a:rPr lang="en-US" sz="3800" dirty="0" smtClean="0">
                <a:latin typeface="DevLys 010" pitchFamily="2" charset="0"/>
              </a:rPr>
              <a:t> </a:t>
            </a:r>
            <a:r>
              <a:rPr lang="en-US" sz="3800" dirty="0" err="1" smtClean="0">
                <a:latin typeface="DevLys 010" pitchFamily="2" charset="0"/>
              </a:rPr>
              <a:t>nsaA</a:t>
            </a:r>
            <a:r>
              <a:rPr lang="en-US" sz="3800" dirty="0" smtClean="0">
                <a:latin typeface="DevLys 010" pitchFamily="2" charset="0"/>
              </a:rPr>
              <a:t> </a:t>
            </a:r>
            <a:r>
              <a:rPr lang="en-US" sz="3300" dirty="0" smtClean="0"/>
              <a:t>B</a:t>
            </a:r>
            <a:r>
              <a:rPr lang="en-US" sz="3800" dirty="0" smtClean="0">
                <a:latin typeface="DevLys 010" pitchFamily="2" charset="0"/>
              </a:rPr>
              <a:t> </a:t>
            </a:r>
            <a:r>
              <a:rPr lang="en-US" sz="3800" dirty="0" err="1" smtClean="0">
                <a:latin typeface="DevLys 010" pitchFamily="2" charset="0"/>
              </a:rPr>
              <a:t>Hkkx</a:t>
            </a:r>
            <a:r>
              <a:rPr lang="en-US" sz="3800" dirty="0" smtClean="0">
                <a:latin typeface="DevLys 010" pitchFamily="2" charset="0"/>
              </a:rPr>
              <a:t> </a:t>
            </a:r>
            <a:r>
              <a:rPr lang="en-US" sz="3800" dirty="0" err="1" smtClean="0">
                <a:latin typeface="DevLys 010" pitchFamily="2" charset="0"/>
              </a:rPr>
              <a:t>dks</a:t>
            </a:r>
            <a:r>
              <a:rPr lang="en-US" sz="3800" dirty="0" smtClean="0">
                <a:latin typeface="DevLys 010" pitchFamily="2" charset="0"/>
              </a:rPr>
              <a:t> </a:t>
            </a:r>
            <a:r>
              <a:rPr lang="en-US" sz="3800" dirty="0" err="1" smtClean="0">
                <a:latin typeface="DevLys 010" pitchFamily="2" charset="0"/>
              </a:rPr>
              <a:t>xzhu</a:t>
            </a:r>
            <a:r>
              <a:rPr lang="en-US" sz="3800" dirty="0" smtClean="0">
                <a:latin typeface="DevLys 010" pitchFamily="2" charset="0"/>
              </a:rPr>
              <a:t> </a:t>
            </a:r>
            <a:r>
              <a:rPr lang="en-US" sz="3800" dirty="0" err="1" smtClean="0">
                <a:latin typeface="DevLys 010" pitchFamily="2" charset="0"/>
              </a:rPr>
              <a:t>isij</a:t>
            </a:r>
            <a:r>
              <a:rPr lang="en-US" sz="3800" dirty="0" smtClean="0">
                <a:latin typeface="DevLys 010" pitchFamily="2" charset="0"/>
              </a:rPr>
              <a:t> </a:t>
            </a:r>
            <a:r>
              <a:rPr lang="en-US" sz="3800" dirty="0" err="1" smtClean="0">
                <a:latin typeface="DevLys 010" pitchFamily="2" charset="0"/>
              </a:rPr>
              <a:t>lhy</a:t>
            </a:r>
            <a:r>
              <a:rPr lang="en-US" sz="3800" dirty="0" smtClean="0">
                <a:latin typeface="DevLys 010" pitchFamily="2" charset="0"/>
              </a:rPr>
              <a:t> </a:t>
            </a:r>
            <a:r>
              <a:rPr lang="en-US" sz="3800" dirty="0" err="1" smtClean="0">
                <a:latin typeface="DevLys 010" pitchFamily="2" charset="0"/>
              </a:rPr>
              <a:t>ds</a:t>
            </a:r>
            <a:r>
              <a:rPr lang="en-US" sz="3800" dirty="0" smtClean="0">
                <a:latin typeface="DevLys 010" pitchFamily="2" charset="0"/>
              </a:rPr>
              <a:t> </a:t>
            </a:r>
            <a:r>
              <a:rPr lang="en-US" sz="3800" dirty="0" err="1" smtClean="0">
                <a:latin typeface="DevLys 010" pitchFamily="2" charset="0"/>
              </a:rPr>
              <a:t>Åij</a:t>
            </a:r>
            <a:r>
              <a:rPr lang="en-US" sz="3800" dirty="0" smtClean="0">
                <a:latin typeface="DevLys 010" pitchFamily="2" charset="0"/>
              </a:rPr>
              <a:t> </a:t>
            </a:r>
            <a:r>
              <a:rPr lang="en-US" sz="3800" dirty="0" err="1" smtClean="0">
                <a:latin typeface="DevLys 010" pitchFamily="2" charset="0"/>
              </a:rPr>
              <a:t>fpidkus</a:t>
            </a:r>
            <a:r>
              <a:rPr lang="en-US" sz="3800" dirty="0" smtClean="0">
                <a:latin typeface="DevLys 010" pitchFamily="2" charset="0"/>
              </a:rPr>
              <a:t> </a:t>
            </a:r>
            <a:r>
              <a:rPr lang="en-US" sz="3800" dirty="0" err="1" smtClean="0">
                <a:latin typeface="DevLys 010" pitchFamily="2" charset="0"/>
              </a:rPr>
              <a:t>ds</a:t>
            </a:r>
            <a:r>
              <a:rPr lang="en-US" sz="3800" dirty="0" smtClean="0">
                <a:latin typeface="DevLys 010" pitchFamily="2" charset="0"/>
              </a:rPr>
              <a:t> </a:t>
            </a:r>
            <a:r>
              <a:rPr lang="en-US" sz="3800" dirty="0" err="1" smtClean="0">
                <a:latin typeface="DevLys 010" pitchFamily="2" charset="0"/>
              </a:rPr>
              <a:t>ckn</a:t>
            </a:r>
            <a:r>
              <a:rPr lang="en-US" sz="3800" dirty="0" smtClean="0">
                <a:latin typeface="DevLys 010" pitchFamily="2" charset="0"/>
              </a:rPr>
              <a:t> </a:t>
            </a:r>
            <a:r>
              <a:rPr lang="en-US" sz="3800" dirty="0" err="1" smtClean="0">
                <a:latin typeface="DevLys 010" pitchFamily="2" charset="0"/>
              </a:rPr>
              <a:t>Hkkx</a:t>
            </a:r>
            <a:r>
              <a:rPr lang="en-US" sz="3800" dirty="0" smtClean="0">
                <a:latin typeface="DevLys 010" pitchFamily="2" charset="0"/>
              </a:rPr>
              <a:t> </a:t>
            </a:r>
            <a:r>
              <a:rPr lang="en-US" sz="3300" dirty="0" smtClean="0"/>
              <a:t>C </a:t>
            </a:r>
            <a:r>
              <a:rPr lang="en-US" sz="3800" dirty="0" err="1" smtClean="0">
                <a:latin typeface="DevLys 010" pitchFamily="2" charset="0"/>
              </a:rPr>
              <a:t>Åij</a:t>
            </a:r>
            <a:r>
              <a:rPr lang="en-US" sz="3800" dirty="0" smtClean="0">
                <a:latin typeface="DevLys 010" pitchFamily="2" charset="0"/>
              </a:rPr>
              <a:t> dh </a:t>
            </a:r>
            <a:r>
              <a:rPr lang="en-US" sz="3800" dirty="0" err="1" smtClean="0">
                <a:latin typeface="DevLys 010" pitchFamily="2" charset="0"/>
              </a:rPr>
              <a:t>fLFkfr</a:t>
            </a:r>
            <a:r>
              <a:rPr lang="en-US" sz="3800" dirty="0" smtClean="0">
                <a:latin typeface="DevLys 010" pitchFamily="2" charset="0"/>
              </a:rPr>
              <a:t> </a:t>
            </a:r>
            <a:r>
              <a:rPr lang="en-US" sz="3800" dirty="0" err="1" smtClean="0">
                <a:latin typeface="DevLys 010" pitchFamily="2" charset="0"/>
              </a:rPr>
              <a:t>esa</a:t>
            </a:r>
            <a:r>
              <a:rPr lang="en-US" sz="3800" dirty="0" smtClean="0">
                <a:latin typeface="DevLys 010" pitchFamily="2" charset="0"/>
              </a:rPr>
              <a:t> </a:t>
            </a:r>
            <a:r>
              <a:rPr lang="en-US" sz="3800" dirty="0" err="1" smtClean="0">
                <a:latin typeface="DevLys 010" pitchFamily="2" charset="0"/>
              </a:rPr>
              <a:t>vk</a:t>
            </a:r>
            <a:r>
              <a:rPr lang="en-US" sz="3800" dirty="0" smtClean="0">
                <a:latin typeface="DevLys 010" pitchFamily="2" charset="0"/>
              </a:rPr>
              <a:t> </a:t>
            </a:r>
            <a:r>
              <a:rPr lang="en-US" sz="3800" dirty="0" err="1" smtClean="0">
                <a:latin typeface="DevLys 010" pitchFamily="2" charset="0"/>
              </a:rPr>
              <a:t>tk;sxk</a:t>
            </a:r>
            <a:r>
              <a:rPr lang="en-US" sz="3800" dirty="0" smtClean="0">
                <a:latin typeface="DevLys 010" pitchFamily="2" charset="0"/>
              </a:rPr>
              <a:t>-</a:t>
            </a:r>
          </a:p>
          <a:p>
            <a:pPr marL="344488" indent="-344488"/>
            <a:endParaRPr lang="en-US" dirty="0">
              <a:latin typeface="DevLys 010" pitchFamily="2" charset="0"/>
            </a:endParaRPr>
          </a:p>
        </p:txBody>
      </p:sp>
      <p:pic>
        <p:nvPicPr>
          <p:cNvPr id="5" name="Picture 4"/>
          <p:cNvPicPr/>
          <p:nvPr/>
        </p:nvPicPr>
        <p:blipFill>
          <a:blip r:embed="rId2"/>
          <a:srcRect/>
          <a:stretch>
            <a:fillRect/>
          </a:stretch>
        </p:blipFill>
        <p:spPr bwMode="auto">
          <a:xfrm>
            <a:off x="1524000" y="3657600"/>
            <a:ext cx="5257800" cy="2895600"/>
          </a:xfrm>
          <a:prstGeom prst="rect">
            <a:avLst/>
          </a:prstGeom>
          <a:noFill/>
          <a:ln w="9525">
            <a:noFill/>
            <a:miter lim="800000"/>
            <a:headEnd/>
            <a:tailEnd/>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ABCD</a:t>
            </a:r>
            <a:r>
              <a:rPr lang="en-US" b="1" dirty="0" smtClean="0">
                <a:latin typeface="DevLys 010" pitchFamily="2" charset="0"/>
              </a:rPr>
              <a:t> </a:t>
            </a:r>
            <a:r>
              <a:rPr lang="en-US" b="1" dirty="0" err="1" smtClean="0">
                <a:latin typeface="DevLys 010" pitchFamily="2" charset="0"/>
              </a:rPr>
              <a:t>vkWÅVj</a:t>
            </a:r>
            <a:r>
              <a:rPr lang="en-US" b="1" dirty="0" smtClean="0">
                <a:latin typeface="DevLys 010" pitchFamily="2" charset="0"/>
              </a:rPr>
              <a:t> </a:t>
            </a:r>
            <a:r>
              <a:rPr lang="en-US" b="1" dirty="0" err="1" smtClean="0">
                <a:latin typeface="DevLys 010" pitchFamily="2" charset="0"/>
              </a:rPr>
              <a:t>fLVªi</a:t>
            </a:r>
            <a:r>
              <a:rPr lang="en-US" b="1" dirty="0" smtClean="0">
                <a:latin typeface="DevLys 010" pitchFamily="2" charset="0"/>
              </a:rPr>
              <a:t> </a:t>
            </a:r>
            <a:r>
              <a:rPr lang="en-US" b="1" dirty="0" err="1" smtClean="0">
                <a:latin typeface="DevLys 010" pitchFamily="2" charset="0"/>
              </a:rPr>
              <a:t>lhy</a:t>
            </a:r>
            <a:r>
              <a:rPr lang="en-US" b="1" dirty="0" smtClean="0">
                <a:latin typeface="DevLys 010" pitchFamily="2" charset="0"/>
              </a:rPr>
              <a:t> &amp; 4</a:t>
            </a:r>
            <a:endParaRPr lang="en-US" dirty="0"/>
          </a:p>
        </p:txBody>
      </p:sp>
      <p:sp>
        <p:nvSpPr>
          <p:cNvPr id="3" name="Content Placeholder 2"/>
          <p:cNvSpPr>
            <a:spLocks noGrp="1"/>
          </p:cNvSpPr>
          <p:nvPr>
            <p:ph idx="1"/>
          </p:nvPr>
        </p:nvSpPr>
        <p:spPr>
          <a:xfrm>
            <a:off x="457200" y="1295400"/>
            <a:ext cx="8229600" cy="2362200"/>
          </a:xfrm>
        </p:spPr>
        <p:txBody>
          <a:bodyPr>
            <a:normAutofit/>
          </a:bodyPr>
          <a:lstStyle/>
          <a:p>
            <a:pPr lvl="0" algn="just"/>
            <a:r>
              <a:rPr lang="en-US" dirty="0" err="1" smtClean="0">
                <a:latin typeface="DevLys 010" pitchFamily="2" charset="0"/>
              </a:rPr>
              <a:t>vc</a:t>
            </a:r>
            <a:r>
              <a:rPr lang="en-US" dirty="0" smtClean="0">
                <a:latin typeface="DevLys 010" pitchFamily="2" charset="0"/>
              </a:rPr>
              <a:t> </a:t>
            </a:r>
            <a:r>
              <a:rPr lang="en-US" dirty="0" smtClean="0"/>
              <a:t>C</a:t>
            </a:r>
            <a:r>
              <a:rPr lang="en-US" sz="2800" dirty="0" smtClean="0">
                <a:latin typeface="DevLys 010" pitchFamily="2" charset="0"/>
              </a:rPr>
              <a:t> </a:t>
            </a:r>
            <a:r>
              <a:rPr lang="en-US" dirty="0" err="1" smtClean="0">
                <a:latin typeface="DevLys 010" pitchFamily="2" charset="0"/>
              </a:rPr>
              <a:t>Hkkx</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Åij</a:t>
            </a:r>
            <a:r>
              <a:rPr lang="en-US" dirty="0" smtClean="0">
                <a:latin typeface="DevLys 010" pitchFamily="2" charset="0"/>
              </a:rPr>
              <a:t> </a:t>
            </a:r>
            <a:r>
              <a:rPr lang="en-US" dirty="0" err="1" smtClean="0">
                <a:latin typeface="DevLys 010" pitchFamily="2" charset="0"/>
              </a:rPr>
              <a:t>yxs</a:t>
            </a:r>
            <a:r>
              <a:rPr lang="en-US" dirty="0" smtClean="0">
                <a:latin typeface="DevLys 010" pitchFamily="2" charset="0"/>
              </a:rPr>
              <a:t> </a:t>
            </a:r>
            <a:r>
              <a:rPr lang="en-US" dirty="0" err="1" smtClean="0">
                <a:latin typeface="DevLys 010" pitchFamily="2" charset="0"/>
              </a:rPr>
              <a:t>osDl</a:t>
            </a:r>
            <a:r>
              <a:rPr lang="en-US" dirty="0" smtClean="0">
                <a:latin typeface="DevLys 010" pitchFamily="2" charset="0"/>
              </a:rPr>
              <a:t> </a:t>
            </a:r>
            <a:r>
              <a:rPr lang="en-US" dirty="0" err="1" smtClean="0">
                <a:latin typeface="DevLys 010" pitchFamily="2" charset="0"/>
              </a:rPr>
              <a:t>isij</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fudky</a:t>
            </a:r>
            <a:r>
              <a:rPr lang="en-US" dirty="0" smtClean="0">
                <a:latin typeface="DevLys 010" pitchFamily="2" charset="0"/>
              </a:rPr>
              <a:t> </a:t>
            </a:r>
            <a:r>
              <a:rPr lang="en-US" dirty="0" err="1" smtClean="0">
                <a:latin typeface="DevLys 010" pitchFamily="2" charset="0"/>
              </a:rPr>
              <a:t>nsa</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mlds</a:t>
            </a:r>
            <a:r>
              <a:rPr lang="en-US" dirty="0" smtClean="0">
                <a:latin typeface="DevLys 010" pitchFamily="2" charset="0"/>
              </a:rPr>
              <a:t> </a:t>
            </a:r>
            <a:r>
              <a:rPr lang="en-US" dirty="0" err="1" smtClean="0">
                <a:latin typeface="DevLys 010" pitchFamily="2" charset="0"/>
              </a:rPr>
              <a:t>Åij</a:t>
            </a:r>
            <a:r>
              <a:rPr lang="en-US" dirty="0" smtClean="0">
                <a:latin typeface="DevLys 010" pitchFamily="2" charset="0"/>
              </a:rPr>
              <a:t> </a:t>
            </a:r>
            <a:r>
              <a:rPr lang="en-US" dirty="0" err="1" smtClean="0">
                <a:latin typeface="DevLys 010" pitchFamily="2" charset="0"/>
              </a:rPr>
              <a:t>xzhu</a:t>
            </a:r>
            <a:r>
              <a:rPr lang="en-US" dirty="0" smtClean="0">
                <a:latin typeface="DevLys 010" pitchFamily="2" charset="0"/>
              </a:rPr>
              <a:t> </a:t>
            </a:r>
            <a:r>
              <a:rPr lang="en-US" dirty="0" err="1" smtClean="0">
                <a:latin typeface="DevLys 010" pitchFamily="2" charset="0"/>
              </a:rPr>
              <a:t>isij</a:t>
            </a:r>
            <a:r>
              <a:rPr lang="en-US" dirty="0" smtClean="0">
                <a:latin typeface="DevLys 010" pitchFamily="2" charset="0"/>
              </a:rPr>
              <a:t> </a:t>
            </a:r>
            <a:r>
              <a:rPr lang="en-US" dirty="0" err="1" smtClean="0">
                <a:latin typeface="DevLys 010" pitchFamily="2" charset="0"/>
              </a:rPr>
              <a:t>lhy</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Åijh</a:t>
            </a:r>
            <a:r>
              <a:rPr lang="en-US" dirty="0" smtClean="0">
                <a:latin typeface="DevLys 010" pitchFamily="2" charset="0"/>
              </a:rPr>
              <a:t> </a:t>
            </a:r>
            <a:r>
              <a:rPr lang="en-US" dirty="0" err="1" smtClean="0">
                <a:latin typeface="DevLys 010" pitchFamily="2" charset="0"/>
              </a:rPr>
              <a:t>fgLls</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eksM+dj</a:t>
            </a:r>
            <a:r>
              <a:rPr lang="en-US" dirty="0" smtClean="0">
                <a:latin typeface="DevLys 010" pitchFamily="2" charset="0"/>
              </a:rPr>
              <a:t> </a:t>
            </a:r>
            <a:r>
              <a:rPr lang="en-US" dirty="0" err="1" smtClean="0">
                <a:latin typeface="DevLys 010" pitchFamily="2" charset="0"/>
              </a:rPr>
              <a:t>uhps</a:t>
            </a:r>
            <a:r>
              <a:rPr lang="en-US" dirty="0" smtClean="0">
                <a:latin typeface="DevLys 010" pitchFamily="2" charset="0"/>
              </a:rPr>
              <a:t> </a:t>
            </a:r>
            <a:r>
              <a:rPr lang="en-US" dirty="0" err="1" smtClean="0">
                <a:latin typeface="DevLys 010" pitchFamily="2" charset="0"/>
              </a:rPr>
              <a:t>dj</a:t>
            </a:r>
            <a:r>
              <a:rPr lang="en-US" dirty="0" smtClean="0">
                <a:latin typeface="DevLys 010" pitchFamily="2" charset="0"/>
              </a:rPr>
              <a:t> </a:t>
            </a:r>
            <a:r>
              <a:rPr lang="en-US" dirty="0" err="1" smtClean="0">
                <a:latin typeface="DevLys 010" pitchFamily="2" charset="0"/>
              </a:rPr>
              <a:t>bLk</a:t>
            </a:r>
            <a:r>
              <a:rPr lang="en-US" dirty="0" smtClean="0">
                <a:latin typeface="DevLys 010" pitchFamily="2" charset="0"/>
              </a:rPr>
              <a:t> </a:t>
            </a:r>
            <a:r>
              <a:rPr lang="en-US" dirty="0" err="1" smtClean="0">
                <a:latin typeface="DevLys 010" pitchFamily="2" charset="0"/>
              </a:rPr>
              <a:t>rjg</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nck;s</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xzhu</a:t>
            </a:r>
            <a:r>
              <a:rPr lang="en-US" dirty="0" smtClean="0">
                <a:latin typeface="DevLys 010" pitchFamily="2" charset="0"/>
              </a:rPr>
              <a:t> </a:t>
            </a:r>
            <a:r>
              <a:rPr lang="en-US" dirty="0" err="1" smtClean="0">
                <a:latin typeface="DevLys 010" pitchFamily="2" charset="0"/>
              </a:rPr>
              <a:t>isij</a:t>
            </a:r>
            <a:r>
              <a:rPr lang="en-US" dirty="0" smtClean="0">
                <a:latin typeface="DevLys 010" pitchFamily="2" charset="0"/>
              </a:rPr>
              <a:t> </a:t>
            </a:r>
            <a:r>
              <a:rPr lang="en-US" dirty="0" err="1" smtClean="0">
                <a:latin typeface="DevLys 010" pitchFamily="2" charset="0"/>
              </a:rPr>
              <a:t>lhy</a:t>
            </a:r>
            <a:r>
              <a:rPr lang="en-US" dirty="0" smtClean="0">
                <a:latin typeface="DevLys 010" pitchFamily="2" charset="0"/>
              </a:rPr>
              <a:t> </a:t>
            </a:r>
            <a:r>
              <a:rPr lang="en-US" dirty="0" err="1" smtClean="0">
                <a:latin typeface="DevLys 010" pitchFamily="2" charset="0"/>
              </a:rPr>
              <a:t>dk</a:t>
            </a:r>
            <a:r>
              <a:rPr lang="en-US" dirty="0" smtClean="0">
                <a:latin typeface="DevLys 010" pitchFamily="2" charset="0"/>
              </a:rPr>
              <a:t> </a:t>
            </a:r>
            <a:r>
              <a:rPr lang="en-US" dirty="0" err="1" smtClean="0">
                <a:latin typeface="DevLys 010" pitchFamily="2" charset="0"/>
              </a:rPr>
              <a:t>vkarfjd</a:t>
            </a:r>
            <a:r>
              <a:rPr lang="en-US" dirty="0" smtClean="0">
                <a:latin typeface="DevLys 010" pitchFamily="2" charset="0"/>
              </a:rPr>
              <a:t> </a:t>
            </a:r>
            <a:r>
              <a:rPr lang="en-US" dirty="0" err="1" smtClean="0">
                <a:latin typeface="DevLys 010" pitchFamily="2" charset="0"/>
              </a:rPr>
              <a:t>gjk</a:t>
            </a:r>
            <a:r>
              <a:rPr lang="en-US" dirty="0" smtClean="0">
                <a:latin typeface="DevLys 010" pitchFamily="2" charset="0"/>
              </a:rPr>
              <a:t> </a:t>
            </a:r>
            <a:r>
              <a:rPr lang="en-US" dirty="0" err="1" smtClean="0">
                <a:latin typeface="DevLys 010" pitchFamily="2" charset="0"/>
              </a:rPr>
              <a:t>Hkkx</a:t>
            </a:r>
            <a:r>
              <a:rPr lang="en-US" dirty="0" smtClean="0">
                <a:latin typeface="DevLys 010" pitchFamily="2" charset="0"/>
              </a:rPr>
              <a:t>] </a:t>
            </a:r>
            <a:r>
              <a:rPr lang="en-US" dirty="0" smtClean="0"/>
              <a:t>C</a:t>
            </a:r>
            <a:r>
              <a:rPr lang="en-US" sz="2800" dirty="0" smtClean="0">
                <a:latin typeface="DevLys 010" pitchFamily="2" charset="0"/>
              </a:rPr>
              <a:t> </a:t>
            </a:r>
            <a:r>
              <a:rPr lang="en-US" dirty="0" err="1" smtClean="0">
                <a:latin typeface="DevLys 010" pitchFamily="2" charset="0"/>
              </a:rPr>
              <a:t>Hkkx</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Åij</a:t>
            </a:r>
            <a:r>
              <a:rPr lang="en-US" dirty="0" smtClean="0">
                <a:latin typeface="DevLys 010" pitchFamily="2" charset="0"/>
              </a:rPr>
              <a:t> </a:t>
            </a:r>
            <a:r>
              <a:rPr lang="en-US" dirty="0" err="1" smtClean="0">
                <a:latin typeface="DevLys 010" pitchFamily="2" charset="0"/>
              </a:rPr>
              <a:t>iw.kZr</a:t>
            </a:r>
            <a:r>
              <a:rPr lang="en-US" dirty="0" smtClean="0">
                <a:latin typeface="DevLys 010" pitchFamily="2" charset="0"/>
              </a:rPr>
              <a:t>% </a:t>
            </a:r>
            <a:r>
              <a:rPr lang="en-US" dirty="0" err="1" smtClean="0">
                <a:latin typeface="DevLys 010" pitchFamily="2" charset="0"/>
              </a:rPr>
              <a:t>fpid</a:t>
            </a:r>
            <a:r>
              <a:rPr lang="en-US" dirty="0" smtClean="0">
                <a:latin typeface="DevLys 010" pitchFamily="2" charset="0"/>
              </a:rPr>
              <a:t> </a:t>
            </a:r>
            <a:r>
              <a:rPr lang="en-US" dirty="0" err="1" smtClean="0">
                <a:latin typeface="DevLys 010" pitchFamily="2" charset="0"/>
              </a:rPr>
              <a:t>tk;s</a:t>
            </a:r>
            <a:r>
              <a:rPr lang="en-US" dirty="0" smtClean="0">
                <a:latin typeface="DevLys 010" pitchFamily="2" charset="0"/>
              </a:rPr>
              <a:t>-</a:t>
            </a:r>
            <a:endParaRPr lang="en-US" sz="2400" dirty="0" smtClean="0">
              <a:latin typeface="DevLys 010" pitchFamily="2" charset="0"/>
            </a:endParaRPr>
          </a:p>
          <a:p>
            <a:pPr marL="344488" indent="-344488"/>
            <a:endParaRPr lang="en-US" dirty="0">
              <a:latin typeface="DevLys 010" pitchFamily="2" charset="0"/>
            </a:endParaRPr>
          </a:p>
        </p:txBody>
      </p:sp>
      <p:pic>
        <p:nvPicPr>
          <p:cNvPr id="6" name="Picture 5"/>
          <p:cNvPicPr/>
          <p:nvPr/>
        </p:nvPicPr>
        <p:blipFill>
          <a:blip r:embed="rId2"/>
          <a:srcRect/>
          <a:stretch>
            <a:fillRect/>
          </a:stretch>
        </p:blipFill>
        <p:spPr bwMode="auto">
          <a:xfrm>
            <a:off x="1752600" y="3429000"/>
            <a:ext cx="5181600" cy="3124200"/>
          </a:xfrm>
          <a:prstGeom prst="rect">
            <a:avLst/>
          </a:prstGeom>
          <a:noFill/>
          <a:ln w="9525">
            <a:noFill/>
            <a:miter lim="800000"/>
            <a:headEnd/>
            <a:tailEnd/>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smtClean="0"/>
              <a:t>ABCD</a:t>
            </a:r>
            <a:r>
              <a:rPr lang="en-US" b="1" dirty="0" smtClean="0">
                <a:latin typeface="DevLys 010" pitchFamily="2" charset="0"/>
              </a:rPr>
              <a:t> </a:t>
            </a:r>
            <a:r>
              <a:rPr lang="en-US" b="1" dirty="0" err="1" smtClean="0">
                <a:latin typeface="DevLys 010" pitchFamily="2" charset="0"/>
              </a:rPr>
              <a:t>vkWÅVj</a:t>
            </a:r>
            <a:r>
              <a:rPr lang="en-US" b="1" dirty="0" smtClean="0">
                <a:latin typeface="DevLys 010" pitchFamily="2" charset="0"/>
              </a:rPr>
              <a:t> </a:t>
            </a:r>
            <a:r>
              <a:rPr lang="en-US" b="1" dirty="0" err="1" smtClean="0">
                <a:latin typeface="DevLys 010" pitchFamily="2" charset="0"/>
              </a:rPr>
              <a:t>fLVªi</a:t>
            </a:r>
            <a:r>
              <a:rPr lang="en-US" b="1" dirty="0" smtClean="0">
                <a:latin typeface="DevLys 010" pitchFamily="2" charset="0"/>
              </a:rPr>
              <a:t> </a:t>
            </a:r>
            <a:r>
              <a:rPr lang="en-US" b="1" dirty="0" err="1" smtClean="0">
                <a:latin typeface="DevLys 010" pitchFamily="2" charset="0"/>
              </a:rPr>
              <a:t>lhy</a:t>
            </a:r>
            <a:r>
              <a:rPr lang="en-US" b="1" dirty="0" smtClean="0">
                <a:latin typeface="DevLys 010" pitchFamily="2" charset="0"/>
              </a:rPr>
              <a:t> &amp; 5</a:t>
            </a:r>
            <a:endParaRPr lang="en-US" dirty="0"/>
          </a:p>
        </p:txBody>
      </p:sp>
      <p:sp>
        <p:nvSpPr>
          <p:cNvPr id="3" name="Content Placeholder 2"/>
          <p:cNvSpPr>
            <a:spLocks noGrp="1"/>
          </p:cNvSpPr>
          <p:nvPr>
            <p:ph idx="1"/>
          </p:nvPr>
        </p:nvSpPr>
        <p:spPr>
          <a:xfrm>
            <a:off x="457200" y="1295400"/>
            <a:ext cx="8229600" cy="4953000"/>
          </a:xfrm>
        </p:spPr>
        <p:txBody>
          <a:bodyPr>
            <a:noAutofit/>
          </a:bodyPr>
          <a:lstStyle/>
          <a:p>
            <a:pPr lvl="0" algn="just"/>
            <a:r>
              <a:rPr lang="en-US" dirty="0" err="1" smtClean="0">
                <a:latin typeface="DevLys 010" pitchFamily="2" charset="0"/>
              </a:rPr>
              <a:t>vc</a:t>
            </a:r>
            <a:r>
              <a:rPr lang="en-US" dirty="0" smtClean="0">
                <a:latin typeface="DevLys 010" pitchFamily="2" charset="0"/>
              </a:rPr>
              <a:t> </a:t>
            </a:r>
            <a:r>
              <a:rPr lang="en-US" dirty="0" err="1" smtClean="0">
                <a:latin typeface="DevLys 010" pitchFamily="2" charset="0"/>
              </a:rPr>
              <a:t>fLVªi</a:t>
            </a:r>
            <a:r>
              <a:rPr lang="en-US" dirty="0" smtClean="0">
                <a:latin typeface="DevLys 010" pitchFamily="2" charset="0"/>
              </a:rPr>
              <a:t> </a:t>
            </a:r>
            <a:r>
              <a:rPr lang="en-US" dirty="0" err="1" smtClean="0">
                <a:latin typeface="DevLys 010" pitchFamily="2" charset="0"/>
              </a:rPr>
              <a:t>lhy</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cps </a:t>
            </a:r>
            <a:r>
              <a:rPr lang="en-US" dirty="0" err="1" smtClean="0">
                <a:latin typeface="DevLys 010" pitchFamily="2" charset="0"/>
              </a:rPr>
              <a:t>gq</a:t>
            </a:r>
            <a:r>
              <a:rPr lang="en-US" dirty="0" smtClean="0">
                <a:latin typeface="DevLys 010" pitchFamily="2" charset="0"/>
              </a:rPr>
              <a:t>, </a:t>
            </a:r>
            <a:r>
              <a:rPr lang="en-US" dirty="0" err="1" smtClean="0">
                <a:latin typeface="DevLys 010" pitchFamily="2" charset="0"/>
              </a:rPr>
              <a:t>Hkkx</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daVªksy</a:t>
            </a:r>
            <a:r>
              <a:rPr lang="en-US" dirty="0" smtClean="0">
                <a:latin typeface="DevLys 010" pitchFamily="2" charset="0"/>
              </a:rPr>
              <a:t> ;</a:t>
            </a:r>
            <a:r>
              <a:rPr lang="en-US" dirty="0" err="1" smtClean="0">
                <a:latin typeface="DevLys 010" pitchFamily="2" charset="0"/>
              </a:rPr>
              <a:t>wfuV</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ckW;ha</a:t>
            </a:r>
            <a:r>
              <a:rPr lang="en-US" dirty="0" smtClean="0">
                <a:latin typeface="DevLys 010" pitchFamily="2" charset="0"/>
              </a:rPr>
              <a:t> </a:t>
            </a:r>
            <a:r>
              <a:rPr lang="en-US" dirty="0" err="1" smtClean="0">
                <a:latin typeface="DevLys 010" pitchFamily="2" charset="0"/>
              </a:rPr>
              <a:t>rjg</a:t>
            </a:r>
            <a:r>
              <a:rPr lang="en-US" dirty="0" smtClean="0">
                <a:latin typeface="DevLys 010" pitchFamily="2" charset="0"/>
              </a:rPr>
              <a:t> </a:t>
            </a:r>
            <a:r>
              <a:rPr lang="en-US" dirty="0" err="1" smtClean="0">
                <a:latin typeface="DevLys 010" pitchFamily="2" charset="0"/>
              </a:rPr>
              <a:t>bl</a:t>
            </a:r>
            <a:r>
              <a:rPr lang="en-US" dirty="0" smtClean="0">
                <a:latin typeface="DevLys 010" pitchFamily="2" charset="0"/>
              </a:rPr>
              <a:t> </a:t>
            </a:r>
            <a:r>
              <a:rPr lang="en-US" dirty="0" err="1" smtClean="0">
                <a:latin typeface="DevLys 010" pitchFamily="2" charset="0"/>
              </a:rPr>
              <a:t>rjg</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kqek;as</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og</a:t>
            </a:r>
            <a:r>
              <a:rPr lang="en-US" dirty="0" smtClean="0">
                <a:latin typeface="DevLys 010" pitchFamily="2" charset="0"/>
              </a:rPr>
              <a:t> </a:t>
            </a:r>
            <a:r>
              <a:rPr lang="en-US" dirty="0" err="1" smtClean="0">
                <a:latin typeface="DevLys 010" pitchFamily="2" charset="0"/>
              </a:rPr>
              <a:t>Dykst</a:t>
            </a:r>
            <a:r>
              <a:rPr lang="en-US" dirty="0" smtClean="0">
                <a:latin typeface="DevLys 010" pitchFamily="2" charset="0"/>
              </a:rPr>
              <a:t> </a:t>
            </a:r>
            <a:r>
              <a:rPr lang="en-US" dirty="0" err="1" smtClean="0">
                <a:latin typeface="DevLys 010" pitchFamily="2" charset="0"/>
              </a:rPr>
              <a:t>cVu</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uhps</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fudys</a:t>
            </a:r>
            <a:r>
              <a:rPr lang="en-US" dirty="0" smtClean="0">
                <a:latin typeface="DevLys 010" pitchFamily="2" charset="0"/>
              </a:rPr>
              <a:t>- </a:t>
            </a:r>
            <a:r>
              <a:rPr lang="en-US" dirty="0" err="1" smtClean="0">
                <a:latin typeface="DevLys 010" pitchFamily="2" charset="0"/>
              </a:rPr>
              <a:t>fLVªi</a:t>
            </a:r>
            <a:r>
              <a:rPr lang="en-US" dirty="0" smtClean="0">
                <a:latin typeface="DevLys 010" pitchFamily="2" charset="0"/>
              </a:rPr>
              <a:t> </a:t>
            </a:r>
            <a:r>
              <a:rPr lang="en-US" dirty="0" err="1" smtClean="0">
                <a:latin typeface="DevLys 010" pitchFamily="2" charset="0"/>
              </a:rPr>
              <a:t>lhy</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nwljs</a:t>
            </a:r>
            <a:r>
              <a:rPr lang="en-US" dirty="0" smtClean="0">
                <a:latin typeface="DevLys 010" pitchFamily="2" charset="0"/>
              </a:rPr>
              <a:t> </a:t>
            </a:r>
            <a:r>
              <a:rPr lang="en-US" dirty="0" err="1" smtClean="0">
                <a:latin typeface="DevLys 010" pitchFamily="2" charset="0"/>
              </a:rPr>
              <a:t>fljs</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daVªksy</a:t>
            </a:r>
            <a:r>
              <a:rPr lang="en-US" dirty="0" smtClean="0">
                <a:latin typeface="DevLys 010" pitchFamily="2" charset="0"/>
              </a:rPr>
              <a:t> ;</a:t>
            </a:r>
            <a:r>
              <a:rPr lang="en-US" dirty="0" err="1" smtClean="0">
                <a:latin typeface="DevLys 010" pitchFamily="2" charset="0"/>
              </a:rPr>
              <a:t>wfuV</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nk;ha</a:t>
            </a:r>
            <a:r>
              <a:rPr lang="en-US" dirty="0" smtClean="0">
                <a:latin typeface="DevLys 010" pitchFamily="2" charset="0"/>
              </a:rPr>
              <a:t> </a:t>
            </a:r>
            <a:r>
              <a:rPr lang="en-US" dirty="0" err="1" smtClean="0">
                <a:latin typeface="DevLys 010" pitchFamily="2" charset="0"/>
              </a:rPr>
              <a:t>rjQ</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ckgjh</a:t>
            </a:r>
            <a:r>
              <a:rPr lang="en-US" dirty="0" smtClean="0">
                <a:latin typeface="DevLys 010" pitchFamily="2" charset="0"/>
              </a:rPr>
              <a:t> </a:t>
            </a:r>
            <a:r>
              <a:rPr lang="en-US" dirty="0" err="1" smtClean="0">
                <a:latin typeface="DevLys 010" pitchFamily="2" charset="0"/>
              </a:rPr>
              <a:t>njokts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Åijh</a:t>
            </a:r>
            <a:r>
              <a:rPr lang="en-US" dirty="0" smtClean="0">
                <a:latin typeface="DevLys 010" pitchFamily="2" charset="0"/>
              </a:rPr>
              <a:t> </a:t>
            </a:r>
            <a:r>
              <a:rPr lang="en-US" dirty="0" err="1" smtClean="0">
                <a:latin typeface="DevLys 010" pitchFamily="2" charset="0"/>
              </a:rPr>
              <a:t>rjQ</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yk;s</a:t>
            </a:r>
            <a:r>
              <a:rPr lang="en-US" dirty="0" smtClean="0">
                <a:latin typeface="DevLys 010" pitchFamily="2" charset="0"/>
              </a:rPr>
              <a:t> </a:t>
            </a:r>
            <a:r>
              <a:rPr lang="en-US" dirty="0" err="1" smtClean="0">
                <a:latin typeface="DevLys 010" pitchFamily="2" charset="0"/>
              </a:rPr>
              <a:t>tgk</a:t>
            </a:r>
            <a:r>
              <a:rPr lang="en-US" dirty="0" smtClean="0">
                <a:latin typeface="DevLys 010" pitchFamily="2" charset="0"/>
              </a:rPr>
              <a:t>¡ </a:t>
            </a:r>
            <a:r>
              <a:rPr lang="en-US" dirty="0" err="1" smtClean="0">
                <a:latin typeface="DevLys 010" pitchFamily="2" charset="0"/>
              </a:rPr>
              <a:t>LVhdj</a:t>
            </a:r>
            <a:r>
              <a:rPr lang="en-US" dirty="0" smtClean="0">
                <a:latin typeface="DevLys 010" pitchFamily="2" charset="0"/>
              </a:rPr>
              <a:t> </a:t>
            </a:r>
            <a:r>
              <a:rPr lang="en-US" dirty="0" smtClean="0"/>
              <a:t>A, B, C</a:t>
            </a:r>
            <a:r>
              <a:rPr lang="en-US" dirty="0" smtClean="0">
                <a:latin typeface="DevLys 010" pitchFamily="2" charset="0"/>
              </a:rPr>
              <a:t> </a:t>
            </a:r>
            <a:r>
              <a:rPr lang="en-US" dirty="0" err="1" smtClean="0">
                <a:latin typeface="DevLys 010" pitchFamily="2" charset="0"/>
              </a:rPr>
              <a:t>fpidk;s</a:t>
            </a:r>
            <a:r>
              <a:rPr lang="en-US" dirty="0" smtClean="0">
                <a:latin typeface="DevLys 010" pitchFamily="2" charset="0"/>
              </a:rPr>
              <a:t> </a:t>
            </a:r>
            <a:r>
              <a:rPr lang="en-US" dirty="0" err="1" smtClean="0">
                <a:latin typeface="DevLys 010" pitchFamily="2" charset="0"/>
              </a:rPr>
              <a:t>x;s</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a:t>
            </a:r>
          </a:p>
          <a:p>
            <a:pPr algn="just"/>
            <a:r>
              <a:rPr lang="en-US" dirty="0" err="1" smtClean="0">
                <a:latin typeface="DevLys 010" pitchFamily="2" charset="0"/>
              </a:rPr>
              <a:t>LVhdj</a:t>
            </a:r>
            <a:r>
              <a:rPr lang="en-US" dirty="0" smtClean="0">
                <a:latin typeface="DevLys 010" pitchFamily="2" charset="0"/>
              </a:rPr>
              <a:t> </a:t>
            </a:r>
            <a:r>
              <a:rPr lang="en-US" dirty="0" smtClean="0"/>
              <a:t>D</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Åij</a:t>
            </a:r>
            <a:r>
              <a:rPr lang="en-US" dirty="0" smtClean="0">
                <a:latin typeface="DevLys 010" pitchFamily="2" charset="0"/>
              </a:rPr>
              <a:t> </a:t>
            </a:r>
            <a:r>
              <a:rPr lang="en-US" dirty="0" err="1" smtClean="0">
                <a:latin typeface="DevLys 010" pitchFamily="2" charset="0"/>
              </a:rPr>
              <a:t>ls</a:t>
            </a:r>
            <a:r>
              <a:rPr lang="en-US" dirty="0" smtClean="0">
                <a:latin typeface="DevLys 010" pitchFamily="2" charset="0"/>
              </a:rPr>
              <a:t> </a:t>
            </a:r>
            <a:r>
              <a:rPr lang="en-US" dirty="0" err="1" smtClean="0">
                <a:latin typeface="DevLys 010" pitchFamily="2" charset="0"/>
              </a:rPr>
              <a:t>osDl</a:t>
            </a:r>
            <a:r>
              <a:rPr lang="en-US" dirty="0" smtClean="0">
                <a:latin typeface="DevLys 010" pitchFamily="2" charset="0"/>
              </a:rPr>
              <a:t> </a:t>
            </a:r>
            <a:r>
              <a:rPr lang="en-US" dirty="0" err="1" smtClean="0">
                <a:latin typeface="DevLys 010" pitchFamily="2" charset="0"/>
              </a:rPr>
              <a:t>isij</a:t>
            </a:r>
            <a:r>
              <a:rPr lang="en-US" dirty="0" smtClean="0">
                <a:latin typeface="DevLys 010" pitchFamily="2" charset="0"/>
              </a:rPr>
              <a:t> </a:t>
            </a:r>
            <a:r>
              <a:rPr lang="en-US" dirty="0" err="1" smtClean="0">
                <a:latin typeface="DevLys 010" pitchFamily="2" charset="0"/>
              </a:rPr>
              <a:t>gVk;sa</a:t>
            </a:r>
            <a:r>
              <a:rPr lang="en-US" dirty="0" smtClean="0">
                <a:latin typeface="DevLys 010" pitchFamily="2" charset="0"/>
              </a:rPr>
              <a:t> </a:t>
            </a:r>
            <a:r>
              <a:rPr lang="en-US" dirty="0" err="1" smtClean="0">
                <a:latin typeface="DevLys 010" pitchFamily="2" charset="0"/>
              </a:rPr>
              <a:t>vkSj</a:t>
            </a:r>
            <a:r>
              <a:rPr lang="en-US" dirty="0" smtClean="0">
                <a:latin typeface="DevLys 010" pitchFamily="2" charset="0"/>
              </a:rPr>
              <a:t> </a:t>
            </a:r>
            <a:r>
              <a:rPr lang="en-US" dirty="0" err="1" smtClean="0">
                <a:latin typeface="DevLys 010" pitchFamily="2" charset="0"/>
              </a:rPr>
              <a:t>mls</a:t>
            </a:r>
            <a:r>
              <a:rPr lang="en-US" dirty="0" smtClean="0">
                <a:latin typeface="DevLys 010" pitchFamily="2" charset="0"/>
              </a:rPr>
              <a:t> </a:t>
            </a:r>
            <a:r>
              <a:rPr lang="en-US" dirty="0" err="1" smtClean="0">
                <a:latin typeface="DevLys 010" pitchFamily="2" charset="0"/>
              </a:rPr>
              <a:t>xzhu</a:t>
            </a:r>
            <a:r>
              <a:rPr lang="en-US" dirty="0" smtClean="0">
                <a:latin typeface="DevLys 010" pitchFamily="2" charset="0"/>
              </a:rPr>
              <a:t> </a:t>
            </a:r>
            <a:r>
              <a:rPr lang="en-US" dirty="0" err="1" smtClean="0">
                <a:latin typeface="DevLys 010" pitchFamily="2" charset="0"/>
              </a:rPr>
              <a:t>isij</a:t>
            </a:r>
            <a:r>
              <a:rPr lang="en-US" dirty="0" smtClean="0">
                <a:latin typeface="DevLys 010" pitchFamily="2" charset="0"/>
              </a:rPr>
              <a:t> </a:t>
            </a:r>
            <a:r>
              <a:rPr lang="en-US" dirty="0" err="1" smtClean="0">
                <a:latin typeface="DevLys 010" pitchFamily="2" charset="0"/>
              </a:rPr>
              <a:t>lhy</a:t>
            </a:r>
            <a:r>
              <a:rPr lang="en-US" dirty="0" smtClean="0">
                <a:latin typeface="DevLys 010" pitchFamily="2" charset="0"/>
              </a:rPr>
              <a:t> </a:t>
            </a:r>
            <a:r>
              <a:rPr lang="en-US" dirty="0" err="1" smtClean="0">
                <a:latin typeface="DevLys 010" pitchFamily="2" charset="0"/>
              </a:rPr>
              <a:t>tks</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smtClean="0"/>
              <a:t>C </a:t>
            </a:r>
            <a:r>
              <a:rPr lang="en-US" dirty="0" err="1" smtClean="0">
                <a:latin typeface="DevLys 010" pitchFamily="2" charset="0"/>
              </a:rPr>
              <a:t>Hkkx</a:t>
            </a:r>
            <a:r>
              <a:rPr lang="en-US" dirty="0" smtClean="0">
                <a:latin typeface="DevLys 010" pitchFamily="2" charset="0"/>
              </a:rPr>
              <a:t> </a:t>
            </a:r>
            <a:r>
              <a:rPr lang="en-US" dirty="0" err="1" smtClean="0">
                <a:latin typeface="DevLys 010" pitchFamily="2" charset="0"/>
              </a:rPr>
              <a:t>ij</a:t>
            </a:r>
            <a:r>
              <a:rPr lang="en-US" dirty="0" smtClean="0">
                <a:latin typeface="DevLys 010" pitchFamily="2" charset="0"/>
              </a:rPr>
              <a:t> </a:t>
            </a:r>
            <a:r>
              <a:rPr lang="en-US" dirty="0" err="1" smtClean="0">
                <a:latin typeface="DevLys 010" pitchFamily="2" charset="0"/>
              </a:rPr>
              <a:t>fpidh</a:t>
            </a:r>
            <a:r>
              <a:rPr lang="en-US" dirty="0" smtClean="0">
                <a:latin typeface="DevLys 010" pitchFamily="2" charset="0"/>
              </a:rPr>
              <a:t> </a:t>
            </a:r>
            <a:r>
              <a:rPr lang="en-US" dirty="0" err="1" smtClean="0">
                <a:latin typeface="DevLys 010" pitchFamily="2" charset="0"/>
              </a:rPr>
              <a:t>gqbZ</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t>
            </a:r>
            <a:r>
              <a:rPr lang="en-US" dirty="0" err="1" smtClean="0">
                <a:latin typeface="DevLys 010" pitchFamily="2" charset="0"/>
              </a:rPr>
              <a:t>ds</a:t>
            </a:r>
            <a:r>
              <a:rPr lang="en-US" dirty="0" smtClean="0">
                <a:latin typeface="DevLys 010" pitchFamily="2" charset="0"/>
              </a:rPr>
              <a:t> </a:t>
            </a:r>
            <a:r>
              <a:rPr lang="en-US" dirty="0" err="1" smtClean="0">
                <a:latin typeface="DevLys 010" pitchFamily="2" charset="0"/>
              </a:rPr>
              <a:t>Åij</a:t>
            </a:r>
            <a:r>
              <a:rPr lang="en-US" dirty="0" smtClean="0">
                <a:latin typeface="DevLys 010" pitchFamily="2" charset="0"/>
              </a:rPr>
              <a:t> </a:t>
            </a:r>
            <a:r>
              <a:rPr lang="en-US" dirty="0" err="1" smtClean="0">
                <a:latin typeface="DevLys 010" pitchFamily="2" charset="0"/>
              </a:rPr>
              <a:t>nck</a:t>
            </a:r>
            <a:r>
              <a:rPr lang="en-US" dirty="0" smtClean="0">
                <a:latin typeface="DevLys 010" pitchFamily="2" charset="0"/>
              </a:rPr>
              <a:t> </a:t>
            </a:r>
            <a:r>
              <a:rPr lang="en-US" dirty="0" err="1" smtClean="0">
                <a:latin typeface="DevLys 010" pitchFamily="2" charset="0"/>
              </a:rPr>
              <a:t>nsa</a:t>
            </a:r>
            <a:r>
              <a:rPr lang="en-US" dirty="0" smtClean="0">
                <a:latin typeface="DevLys 010" pitchFamily="2" charset="0"/>
              </a:rPr>
              <a:t>-</a:t>
            </a:r>
          </a:p>
          <a:p>
            <a:pPr algn="just"/>
            <a:r>
              <a:rPr lang="en-US" dirty="0" err="1" smtClean="0">
                <a:latin typeface="DevLys 010" pitchFamily="2" charset="0"/>
              </a:rPr>
              <a:t>bl</a:t>
            </a:r>
            <a:r>
              <a:rPr lang="en-US" dirty="0" smtClean="0">
                <a:latin typeface="DevLys 010" pitchFamily="2" charset="0"/>
              </a:rPr>
              <a:t> </a:t>
            </a:r>
            <a:r>
              <a:rPr lang="en-US" dirty="0" err="1" smtClean="0">
                <a:latin typeface="DevLys 010" pitchFamily="2" charset="0"/>
              </a:rPr>
              <a:t>izdkj</a:t>
            </a:r>
            <a:r>
              <a:rPr lang="en-US" dirty="0" smtClean="0">
                <a:latin typeface="DevLys 010" pitchFamily="2" charset="0"/>
              </a:rPr>
              <a:t> ifj.kke [</a:t>
            </a:r>
            <a:r>
              <a:rPr lang="en-US" dirty="0" err="1" smtClean="0">
                <a:latin typeface="DevLys 010" pitchFamily="2" charset="0"/>
              </a:rPr>
              <a:t>k.M</a:t>
            </a:r>
            <a:r>
              <a:rPr lang="en-US" dirty="0" smtClean="0">
                <a:latin typeface="DevLys 010" pitchFamily="2" charset="0"/>
              </a:rPr>
              <a:t> </a:t>
            </a:r>
            <a:r>
              <a:rPr lang="en-US" dirty="0" err="1" smtClean="0">
                <a:latin typeface="DevLys 010" pitchFamily="2" charset="0"/>
              </a:rPr>
              <a:t>bl</a:t>
            </a:r>
            <a:r>
              <a:rPr lang="en-US" dirty="0" smtClean="0">
                <a:latin typeface="DevLys 010" pitchFamily="2" charset="0"/>
              </a:rPr>
              <a:t> </a:t>
            </a:r>
            <a:r>
              <a:rPr lang="en-US" dirty="0" err="1" smtClean="0">
                <a:latin typeface="DevLys 010" pitchFamily="2" charset="0"/>
              </a:rPr>
              <a:t>rjg</a:t>
            </a:r>
            <a:r>
              <a:rPr lang="en-US" dirty="0" smtClean="0">
                <a:latin typeface="DevLys 010" pitchFamily="2" charset="0"/>
              </a:rPr>
              <a:t> </a:t>
            </a:r>
            <a:r>
              <a:rPr lang="en-US" dirty="0" err="1" smtClean="0">
                <a:latin typeface="DevLys 010" pitchFamily="2" charset="0"/>
              </a:rPr>
              <a:t>lhy</a:t>
            </a:r>
            <a:r>
              <a:rPr lang="en-US" dirty="0" smtClean="0">
                <a:latin typeface="DevLys 010" pitchFamily="2" charset="0"/>
              </a:rPr>
              <a:t> </a:t>
            </a:r>
            <a:r>
              <a:rPr lang="en-US" dirty="0" err="1" smtClean="0">
                <a:latin typeface="DevLys 010" pitchFamily="2" charset="0"/>
              </a:rPr>
              <a:t>gks</a:t>
            </a:r>
            <a:r>
              <a:rPr lang="en-US" dirty="0" smtClean="0">
                <a:latin typeface="DevLys 010" pitchFamily="2" charset="0"/>
              </a:rPr>
              <a:t> </a:t>
            </a:r>
            <a:r>
              <a:rPr lang="en-US" dirty="0" err="1" smtClean="0">
                <a:latin typeface="DevLys 010" pitchFamily="2" charset="0"/>
              </a:rPr>
              <a:t>tkrk</a:t>
            </a:r>
            <a:r>
              <a:rPr lang="en-US" dirty="0" smtClean="0">
                <a:latin typeface="DevLys 010" pitchFamily="2" charset="0"/>
              </a:rPr>
              <a:t> </a:t>
            </a:r>
            <a:r>
              <a:rPr lang="en-US" dirty="0" err="1" smtClean="0">
                <a:latin typeface="DevLys 010" pitchFamily="2" charset="0"/>
              </a:rPr>
              <a:t>gS</a:t>
            </a:r>
            <a:r>
              <a:rPr lang="en-US" dirty="0" smtClean="0">
                <a:latin typeface="DevLys 010" pitchFamily="2" charset="0"/>
              </a:rPr>
              <a:t> </a:t>
            </a:r>
            <a:r>
              <a:rPr lang="en-US" dirty="0" err="1" smtClean="0">
                <a:latin typeface="DevLys 010" pitchFamily="2" charset="0"/>
              </a:rPr>
              <a:t>fd</a:t>
            </a:r>
            <a:r>
              <a:rPr lang="en-US" dirty="0" smtClean="0">
                <a:latin typeface="DevLys 010" pitchFamily="2" charset="0"/>
              </a:rPr>
              <a:t> </a:t>
            </a:r>
            <a:r>
              <a:rPr lang="en-US" dirty="0" err="1" smtClean="0">
                <a:latin typeface="DevLys 010" pitchFamily="2" charset="0"/>
              </a:rPr>
              <a:t>lhy</a:t>
            </a:r>
            <a:r>
              <a:rPr lang="en-US" dirty="0" smtClean="0">
                <a:latin typeface="DevLys 010" pitchFamily="2" charset="0"/>
              </a:rPr>
              <a:t> </a:t>
            </a:r>
            <a:r>
              <a:rPr lang="en-US" dirty="0" err="1" smtClean="0">
                <a:latin typeface="DevLys 010" pitchFamily="2" charset="0"/>
              </a:rPr>
              <a:t>dks</a:t>
            </a:r>
            <a:r>
              <a:rPr lang="en-US" dirty="0" smtClean="0">
                <a:latin typeface="DevLys 010" pitchFamily="2" charset="0"/>
              </a:rPr>
              <a:t> </a:t>
            </a:r>
            <a:r>
              <a:rPr lang="en-US" dirty="0" err="1" smtClean="0">
                <a:latin typeface="DevLys 010" pitchFamily="2" charset="0"/>
              </a:rPr>
              <a:t>uqdlku</a:t>
            </a:r>
            <a:r>
              <a:rPr lang="en-US" dirty="0" smtClean="0">
                <a:latin typeface="DevLys 010" pitchFamily="2" charset="0"/>
              </a:rPr>
              <a:t> </a:t>
            </a:r>
            <a:r>
              <a:rPr lang="en-US" dirty="0" err="1" smtClean="0">
                <a:latin typeface="DevLys 010" pitchFamily="2" charset="0"/>
              </a:rPr>
              <a:t>igq¡pk;s</a:t>
            </a:r>
            <a:r>
              <a:rPr lang="en-US" dirty="0" smtClean="0">
                <a:latin typeface="DevLys 010" pitchFamily="2" charset="0"/>
              </a:rPr>
              <a:t> </a:t>
            </a:r>
            <a:r>
              <a:rPr lang="en-US" dirty="0" err="1" smtClean="0">
                <a:latin typeface="DevLys 010" pitchFamily="2" charset="0"/>
              </a:rPr>
              <a:t>cxSj</a:t>
            </a:r>
            <a:r>
              <a:rPr lang="en-US" dirty="0" smtClean="0">
                <a:latin typeface="DevLys 010" pitchFamily="2" charset="0"/>
              </a:rPr>
              <a:t> </a:t>
            </a:r>
            <a:r>
              <a:rPr lang="en-US" dirty="0" err="1" smtClean="0">
                <a:latin typeface="DevLys 010" pitchFamily="2" charset="0"/>
              </a:rPr>
              <a:t>mls</a:t>
            </a:r>
            <a:r>
              <a:rPr lang="en-US" dirty="0" smtClean="0">
                <a:latin typeface="DevLys 010" pitchFamily="2" charset="0"/>
              </a:rPr>
              <a:t> [</a:t>
            </a:r>
            <a:r>
              <a:rPr lang="en-US" dirty="0" err="1" smtClean="0">
                <a:latin typeface="DevLys 010" pitchFamily="2" charset="0"/>
              </a:rPr>
              <a:t>kksyk</a:t>
            </a:r>
            <a:r>
              <a:rPr lang="en-US" dirty="0" smtClean="0">
                <a:latin typeface="DevLys 010" pitchFamily="2" charset="0"/>
              </a:rPr>
              <a:t> </a:t>
            </a:r>
            <a:r>
              <a:rPr lang="en-US" dirty="0" err="1" smtClean="0">
                <a:latin typeface="DevLys 010" pitchFamily="2" charset="0"/>
              </a:rPr>
              <a:t>ugha</a:t>
            </a:r>
            <a:r>
              <a:rPr lang="en-US" dirty="0" smtClean="0">
                <a:latin typeface="DevLys 010" pitchFamily="2" charset="0"/>
              </a:rPr>
              <a:t> </a:t>
            </a:r>
            <a:r>
              <a:rPr lang="en-US" dirty="0" err="1" smtClean="0">
                <a:latin typeface="DevLys 010" pitchFamily="2" charset="0"/>
              </a:rPr>
              <a:t>tk</a:t>
            </a:r>
            <a:r>
              <a:rPr lang="en-US" dirty="0" smtClean="0">
                <a:latin typeface="DevLys 010" pitchFamily="2" charset="0"/>
              </a:rPr>
              <a:t> </a:t>
            </a:r>
            <a:r>
              <a:rPr lang="en-US" dirty="0" err="1" smtClean="0">
                <a:latin typeface="DevLys 010" pitchFamily="2" charset="0"/>
              </a:rPr>
              <a:t>ldrk</a:t>
            </a:r>
            <a:r>
              <a:rPr lang="en-US" dirty="0" smtClean="0">
                <a:latin typeface="DevLys 010" pitchFamily="2" charset="0"/>
              </a:rPr>
              <a:t>-</a:t>
            </a:r>
            <a:endParaRPr lang="en-US" dirty="0">
              <a:latin typeface="DevLys 010" pitchFamily="2"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rcRect/>
          <a:stretch>
            <a:fillRect/>
          </a:stretch>
        </p:blipFill>
        <p:spPr bwMode="auto">
          <a:xfrm>
            <a:off x="304800" y="1905000"/>
            <a:ext cx="4038600" cy="3505200"/>
          </a:xfrm>
          <a:prstGeom prst="rect">
            <a:avLst/>
          </a:prstGeom>
          <a:noFill/>
          <a:ln w="9525">
            <a:noFill/>
            <a:miter lim="800000"/>
            <a:headEnd/>
            <a:tailEnd/>
          </a:ln>
        </p:spPr>
      </p:pic>
      <p:pic>
        <p:nvPicPr>
          <p:cNvPr id="5" name="Picture 4"/>
          <p:cNvPicPr/>
          <p:nvPr/>
        </p:nvPicPr>
        <p:blipFill>
          <a:blip r:embed="rId3"/>
          <a:srcRect/>
          <a:stretch>
            <a:fillRect/>
          </a:stretch>
        </p:blipFill>
        <p:spPr bwMode="auto">
          <a:xfrm>
            <a:off x="4876800" y="1905000"/>
            <a:ext cx="3886200" cy="3429000"/>
          </a:xfrm>
          <a:prstGeom prst="rect">
            <a:avLst/>
          </a:prstGeom>
          <a:noFill/>
          <a:ln w="9525">
            <a:noFill/>
            <a:miter lim="800000"/>
            <a:headEnd/>
            <a:tailEnd/>
          </a:ln>
        </p:spPr>
      </p:pic>
      <p:sp>
        <p:nvSpPr>
          <p:cNvPr id="6" name="Title 1"/>
          <p:cNvSpPr>
            <a:spLocks noGrp="1"/>
          </p:cNvSpPr>
          <p:nvPr>
            <p:ph type="title"/>
          </p:nvPr>
        </p:nvSpPr>
        <p:spPr>
          <a:xfrm>
            <a:off x="457200" y="274638"/>
            <a:ext cx="8229600" cy="1143000"/>
          </a:xfrm>
        </p:spPr>
        <p:txBody>
          <a:bodyPr/>
          <a:lstStyle/>
          <a:p>
            <a:r>
              <a:rPr lang="en-US" sz="4000" b="1" dirty="0" smtClean="0"/>
              <a:t>ABCD</a:t>
            </a:r>
            <a:r>
              <a:rPr lang="en-US" b="1" dirty="0" smtClean="0">
                <a:latin typeface="DevLys 010" pitchFamily="2" charset="0"/>
              </a:rPr>
              <a:t> </a:t>
            </a:r>
            <a:r>
              <a:rPr lang="en-US" b="1" dirty="0" err="1" smtClean="0">
                <a:latin typeface="DevLys 010" pitchFamily="2" charset="0"/>
              </a:rPr>
              <a:t>vkWÅVj</a:t>
            </a:r>
            <a:r>
              <a:rPr lang="en-US" b="1" dirty="0" smtClean="0">
                <a:latin typeface="DevLys 010" pitchFamily="2" charset="0"/>
              </a:rPr>
              <a:t> </a:t>
            </a:r>
            <a:r>
              <a:rPr lang="en-US" b="1" dirty="0" err="1" smtClean="0">
                <a:latin typeface="DevLys 010" pitchFamily="2" charset="0"/>
              </a:rPr>
              <a:t>fLVªi</a:t>
            </a:r>
            <a:r>
              <a:rPr lang="en-US" b="1" dirty="0" smtClean="0">
                <a:latin typeface="DevLys 010" pitchFamily="2" charset="0"/>
              </a:rPr>
              <a:t> </a:t>
            </a:r>
            <a:r>
              <a:rPr lang="en-US" b="1" dirty="0" err="1" smtClean="0">
                <a:latin typeface="DevLys 010" pitchFamily="2" charset="0"/>
              </a:rPr>
              <a:t>lhy</a:t>
            </a:r>
            <a:r>
              <a:rPr lang="en-US" b="1" dirty="0" smtClean="0">
                <a:latin typeface="DevLys 010" pitchFamily="2" charset="0"/>
              </a:rPr>
              <a:t> &amp; 6</a:t>
            </a:r>
            <a:endParaRPr 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3200"/>
            <a:ext cx="8229600" cy="1143000"/>
          </a:xfrm>
        </p:spPr>
        <p:txBody>
          <a:bodyPr>
            <a:normAutofit/>
          </a:bodyPr>
          <a:lstStyle/>
          <a:p>
            <a:r>
              <a:rPr lang="en-US" sz="6600" b="1" dirty="0" err="1" smtClean="0">
                <a:latin typeface="DevLys 010" pitchFamily="2" charset="0"/>
              </a:rPr>
              <a:t>Mh-,e-,e</a:t>
            </a:r>
            <a:r>
              <a:rPr lang="en-US" sz="6600" b="1" dirty="0" smtClean="0">
                <a:latin typeface="DevLys 010" pitchFamily="2" charset="0"/>
              </a:rPr>
              <a:t>- dh </a:t>
            </a:r>
            <a:r>
              <a:rPr lang="en-US" sz="6600" b="1" dirty="0" err="1" smtClean="0">
                <a:latin typeface="DevLys 010" pitchFamily="2" charset="0"/>
              </a:rPr>
              <a:t>lhfyax</a:t>
            </a:r>
            <a:endParaRPr lang="en-US" sz="6600" b="1" dirty="0">
              <a:latin typeface="DevLys 010" pitchFamily="2" charset="0"/>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latin typeface="DevLys 010" pitchFamily="2" charset="0"/>
              </a:rPr>
              <a:t>Mh-,e-,e</a:t>
            </a:r>
            <a:r>
              <a:rPr lang="en-US" b="1" dirty="0" smtClean="0">
                <a:latin typeface="DevLys 010" pitchFamily="2" charset="0"/>
              </a:rPr>
              <a:t>- </a:t>
            </a:r>
            <a:r>
              <a:rPr lang="en-US" b="1" dirty="0" err="1" smtClean="0">
                <a:latin typeface="DevLys 010" pitchFamily="2" charset="0"/>
              </a:rPr>
              <a:t>lhfyax</a:t>
            </a:r>
            <a:r>
              <a:rPr lang="en-US" b="1" dirty="0" smtClean="0">
                <a:latin typeface="DevLys 010" pitchFamily="2" charset="0"/>
              </a:rPr>
              <a:t> </a:t>
            </a:r>
            <a:r>
              <a:rPr lang="en-US" b="1" dirty="0" err="1" smtClean="0">
                <a:latin typeface="DevLys 010" pitchFamily="2" charset="0"/>
              </a:rPr>
              <a:t>lkexzh</a:t>
            </a:r>
            <a:endParaRPr lang="en-US" b="1" dirty="0">
              <a:latin typeface="DevLys 010" pitchFamily="2" charset="0"/>
            </a:endParaRPr>
          </a:p>
        </p:txBody>
      </p:sp>
      <p:pic>
        <p:nvPicPr>
          <p:cNvPr id="4" name="Picture 3" descr="scan0001.jpg"/>
          <p:cNvPicPr>
            <a:picLocks noChangeAspect="1"/>
          </p:cNvPicPr>
          <p:nvPr/>
        </p:nvPicPr>
        <p:blipFill>
          <a:blip r:embed="rId2" cstate="print"/>
          <a:srcRect l="4541" r="75781"/>
          <a:stretch>
            <a:fillRect/>
          </a:stretch>
        </p:blipFill>
        <p:spPr>
          <a:xfrm rot="16200000">
            <a:off x="3695700" y="-2628903"/>
            <a:ext cx="990599" cy="8839200"/>
          </a:xfrm>
          <a:prstGeom prst="rect">
            <a:avLst/>
          </a:prstGeom>
        </p:spPr>
      </p:pic>
      <p:pic>
        <p:nvPicPr>
          <p:cNvPr id="26626" name="Picture 2" descr="C:\Users\deepak sir\Downloads\FullSizeRender.jpg"/>
          <p:cNvPicPr>
            <a:picLocks noChangeAspect="1" noChangeArrowheads="1"/>
          </p:cNvPicPr>
          <p:nvPr/>
        </p:nvPicPr>
        <p:blipFill>
          <a:blip r:embed="rId3" cstate="print"/>
          <a:srcRect t="6667" r="7996" b="6667"/>
          <a:stretch>
            <a:fillRect/>
          </a:stretch>
        </p:blipFill>
        <p:spPr bwMode="auto">
          <a:xfrm>
            <a:off x="1839967" y="2514600"/>
            <a:ext cx="6618233" cy="4114800"/>
          </a:xfrm>
          <a:prstGeom prst="rect">
            <a:avLst/>
          </a:prstGeom>
          <a:noFill/>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257800"/>
          </a:xfrm>
        </p:spPr>
        <p:txBody>
          <a:bodyPr>
            <a:noAutofit/>
          </a:bodyPr>
          <a:lstStyle/>
          <a:p>
            <a:pPr marL="457200" lvl="2" indent="-457200" algn="just">
              <a:buNone/>
            </a:pPr>
            <a:r>
              <a:rPr lang="en-US" sz="3200" dirty="0" smtClean="0">
                <a:latin typeface="DevLys 010" pitchFamily="2" charset="0"/>
              </a:rPr>
              <a:t>1-	</a:t>
            </a:r>
            <a:r>
              <a:rPr lang="en-US" sz="3200" dirty="0" err="1" smtClean="0">
                <a:latin typeface="DevLys 010" pitchFamily="2" charset="0"/>
              </a:rPr>
              <a:t>daVªksy</a:t>
            </a:r>
            <a:r>
              <a:rPr lang="en-US" sz="3200" dirty="0" smtClean="0">
                <a:latin typeface="DevLys 010" pitchFamily="2" charset="0"/>
              </a:rPr>
              <a:t> ;</a:t>
            </a:r>
            <a:r>
              <a:rPr lang="en-US" sz="3200" dirty="0" err="1" smtClean="0">
                <a:latin typeface="DevLys 010" pitchFamily="2" charset="0"/>
              </a:rPr>
              <a:t>wfuV</a:t>
            </a:r>
            <a:r>
              <a:rPr lang="en-US" sz="3200" dirty="0" smtClean="0">
                <a:latin typeface="DevLys 010" pitchFamily="2" charset="0"/>
              </a:rPr>
              <a:t> </a:t>
            </a:r>
            <a:r>
              <a:rPr lang="en-US" sz="3200" dirty="0" err="1" smtClean="0">
                <a:latin typeface="DevLys 010" pitchFamily="2" charset="0"/>
              </a:rPr>
              <a:t>ls</a:t>
            </a:r>
            <a:r>
              <a:rPr lang="en-US" sz="3200" dirty="0" smtClean="0">
                <a:latin typeface="DevLys 010" pitchFamily="2" charset="0"/>
              </a:rPr>
              <a:t> </a:t>
            </a:r>
            <a:r>
              <a:rPr lang="en-US" sz="3200" dirty="0" err="1" smtClean="0">
                <a:latin typeface="DevLys 010" pitchFamily="2" charset="0"/>
              </a:rPr>
              <a:t>Mh-,e-,e</a:t>
            </a:r>
            <a:r>
              <a:rPr lang="en-US" sz="3200" dirty="0" smtClean="0">
                <a:latin typeface="DevLys 010" pitchFamily="2" charset="0"/>
              </a:rPr>
              <a:t>- </a:t>
            </a:r>
            <a:r>
              <a:rPr lang="en-US" sz="3200" dirty="0" err="1" smtClean="0">
                <a:latin typeface="DevLys 010" pitchFamily="2" charset="0"/>
              </a:rPr>
              <a:t>dks</a:t>
            </a:r>
            <a:r>
              <a:rPr lang="en-US" sz="3200" dirty="0" smtClean="0">
                <a:latin typeface="DevLys 010" pitchFamily="2" charset="0"/>
              </a:rPr>
              <a:t> </a:t>
            </a:r>
            <a:r>
              <a:rPr lang="en-US" sz="3200" dirty="0" err="1" smtClean="0">
                <a:latin typeface="DevLys 010" pitchFamily="2" charset="0"/>
              </a:rPr>
              <a:t>fudky</a:t>
            </a:r>
            <a:r>
              <a:rPr lang="en-US" sz="3200" dirty="0" smtClean="0">
                <a:latin typeface="DevLys 010" pitchFamily="2" charset="0"/>
              </a:rPr>
              <a:t> </a:t>
            </a:r>
            <a:r>
              <a:rPr lang="en-US" sz="3200" dirty="0" err="1" smtClean="0">
                <a:latin typeface="DevLys 010" pitchFamily="2" charset="0"/>
              </a:rPr>
              <a:t>dj</a:t>
            </a:r>
            <a:r>
              <a:rPr lang="en-US" sz="3200" dirty="0" smtClean="0">
                <a:latin typeface="DevLys 010" pitchFamily="2" charset="0"/>
              </a:rPr>
              <a:t> ,d </a:t>
            </a:r>
            <a:r>
              <a:rPr lang="en-US" sz="3200" dirty="0" err="1" smtClean="0">
                <a:latin typeface="DevLys 010" pitchFamily="2" charset="0"/>
              </a:rPr>
              <a:t>NksVh</a:t>
            </a:r>
            <a:r>
              <a:rPr lang="en-US" sz="3200" dirty="0" smtClean="0">
                <a:latin typeface="DevLys 010" pitchFamily="2" charset="0"/>
              </a:rPr>
              <a:t> </a:t>
            </a:r>
            <a:r>
              <a:rPr lang="en-US" sz="3200" dirty="0" err="1" smtClean="0">
                <a:latin typeface="DevLys 010" pitchFamily="2" charset="0"/>
              </a:rPr>
              <a:t>IykfLVd</a:t>
            </a:r>
            <a:r>
              <a:rPr lang="en-US" sz="3200" dirty="0" smtClean="0">
                <a:latin typeface="DevLys 010" pitchFamily="2" charset="0"/>
              </a:rPr>
              <a:t> dh </a:t>
            </a:r>
            <a:r>
              <a:rPr lang="en-US" sz="3200" dirty="0" err="1" smtClean="0">
                <a:latin typeface="DevLys 010" pitchFamily="2" charset="0"/>
              </a:rPr>
              <a:t>fMCch</a:t>
            </a:r>
            <a:r>
              <a:rPr lang="en-US" sz="3200" dirty="0" smtClean="0">
                <a:latin typeface="DevLys 010" pitchFamily="2" charset="0"/>
              </a:rPr>
              <a:t> </a:t>
            </a:r>
            <a:r>
              <a:rPr lang="en-US" sz="3200" dirty="0" err="1" smtClean="0">
                <a:latin typeface="DevLys 010" pitchFamily="2" charset="0"/>
              </a:rPr>
              <a:t>esa</a:t>
            </a:r>
            <a:r>
              <a:rPr lang="en-US" sz="3200" dirty="0" smtClean="0">
                <a:latin typeface="DevLys 010" pitchFamily="2" charset="0"/>
              </a:rPr>
              <a:t> can </a:t>
            </a:r>
            <a:r>
              <a:rPr lang="en-US" sz="3200" dirty="0" err="1" smtClean="0">
                <a:latin typeface="DevLys 010" pitchFamily="2" charset="0"/>
              </a:rPr>
              <a:t>djas</a:t>
            </a:r>
            <a:r>
              <a:rPr lang="en-US" sz="3200" dirty="0" smtClean="0">
                <a:latin typeface="DevLys 010" pitchFamily="2" charset="0"/>
              </a:rPr>
              <a:t>-</a:t>
            </a:r>
          </a:p>
          <a:p>
            <a:pPr marL="457200" lvl="2" indent="-457200" algn="just">
              <a:buNone/>
            </a:pPr>
            <a:r>
              <a:rPr lang="en-US" sz="3200" dirty="0" smtClean="0">
                <a:latin typeface="DevLys 010" pitchFamily="2" charset="0"/>
              </a:rPr>
              <a:t>2-	</a:t>
            </a:r>
            <a:r>
              <a:rPr lang="en-US" sz="3200" dirty="0" err="1" smtClean="0">
                <a:latin typeface="DevLys 010" pitchFamily="2" charset="0"/>
              </a:rPr>
              <a:t>Mh-,e-,e</a:t>
            </a:r>
            <a:r>
              <a:rPr lang="en-US" sz="3200" dirty="0" smtClean="0">
                <a:latin typeface="DevLys 010" pitchFamily="2" charset="0"/>
              </a:rPr>
              <a:t>- </a:t>
            </a:r>
            <a:r>
              <a:rPr lang="en-US" sz="3200" dirty="0" err="1" smtClean="0">
                <a:latin typeface="DevLys 010" pitchFamily="2" charset="0"/>
              </a:rPr>
              <a:t>lhy</a:t>
            </a:r>
            <a:r>
              <a:rPr lang="en-US" sz="3200" dirty="0" smtClean="0">
                <a:latin typeface="DevLys 010" pitchFamily="2" charset="0"/>
              </a:rPr>
              <a:t> </a:t>
            </a:r>
            <a:r>
              <a:rPr lang="en-US" sz="3200" dirty="0" err="1" smtClean="0">
                <a:latin typeface="DevLys 010" pitchFamily="2" charset="0"/>
              </a:rPr>
              <a:t>ds</a:t>
            </a:r>
            <a:r>
              <a:rPr lang="en-US" sz="3200" dirty="0" smtClean="0">
                <a:latin typeface="DevLys 010" pitchFamily="2" charset="0"/>
              </a:rPr>
              <a:t> fu/</a:t>
            </a:r>
            <a:r>
              <a:rPr lang="en-US" sz="3200" dirty="0" err="1" smtClean="0">
                <a:latin typeface="DevLys 010" pitchFamily="2" charset="0"/>
              </a:rPr>
              <a:t>kkZfjr</a:t>
            </a:r>
            <a:r>
              <a:rPr lang="en-US" sz="3200" dirty="0" smtClean="0">
                <a:latin typeface="DevLys 010" pitchFamily="2" charset="0"/>
              </a:rPr>
              <a:t> </a:t>
            </a:r>
            <a:r>
              <a:rPr lang="en-US" sz="3200" dirty="0" err="1" smtClean="0">
                <a:latin typeface="DevLys 010" pitchFamily="2" charset="0"/>
              </a:rPr>
              <a:t>LFkku</a:t>
            </a:r>
            <a:r>
              <a:rPr lang="en-US" sz="3200" dirty="0" smtClean="0">
                <a:latin typeface="DevLys 010" pitchFamily="2" charset="0"/>
              </a:rPr>
              <a:t> </a:t>
            </a:r>
            <a:r>
              <a:rPr lang="en-US" sz="3200" dirty="0" err="1" smtClean="0">
                <a:latin typeface="DevLys 010" pitchFamily="2" charset="0"/>
              </a:rPr>
              <a:t>ij</a:t>
            </a:r>
            <a:r>
              <a:rPr lang="en-US" sz="3200" dirty="0" smtClean="0">
                <a:latin typeface="DevLys 010" pitchFamily="2" charset="0"/>
              </a:rPr>
              <a:t> erx.kuk </a:t>
            </a:r>
            <a:r>
              <a:rPr lang="en-US" sz="3200" dirty="0" err="1" smtClean="0">
                <a:latin typeface="DevLys 010" pitchFamily="2" charset="0"/>
              </a:rPr>
              <a:t>ls</a:t>
            </a:r>
            <a:r>
              <a:rPr lang="en-US" sz="3200" dirty="0" smtClean="0">
                <a:latin typeface="DevLys 010" pitchFamily="2" charset="0"/>
              </a:rPr>
              <a:t> </a:t>
            </a:r>
            <a:r>
              <a:rPr lang="en-US" sz="3200" dirty="0" err="1" smtClean="0">
                <a:latin typeface="DevLys 010" pitchFamily="2" charset="0"/>
              </a:rPr>
              <a:t>lacaf</a:t>
            </a:r>
            <a:r>
              <a:rPr lang="en-US" sz="3200" dirty="0" smtClean="0">
                <a:latin typeface="DevLys 010" pitchFamily="2" charset="0"/>
              </a:rPr>
              <a:t>/</a:t>
            </a:r>
            <a:r>
              <a:rPr lang="en-US" sz="3200" dirty="0" err="1" smtClean="0">
                <a:latin typeface="DevLys 010" pitchFamily="2" charset="0"/>
              </a:rPr>
              <a:t>kr</a:t>
            </a:r>
            <a:r>
              <a:rPr lang="en-US" sz="3200" dirty="0" smtClean="0">
                <a:latin typeface="DevLys 010" pitchFamily="2" charset="0"/>
              </a:rPr>
              <a:t> </a:t>
            </a:r>
            <a:r>
              <a:rPr lang="en-US" sz="3200" dirty="0" err="1" smtClean="0">
                <a:latin typeface="DevLys 010" pitchFamily="2" charset="0"/>
              </a:rPr>
              <a:t>izfof"V;ka</a:t>
            </a:r>
            <a:r>
              <a:rPr lang="en-US" sz="3200" dirty="0" smtClean="0">
                <a:latin typeface="DevLys 010" pitchFamily="2" charset="0"/>
              </a:rPr>
              <a:t> </a:t>
            </a:r>
            <a:r>
              <a:rPr lang="en-US" sz="3200" dirty="0" err="1" smtClean="0">
                <a:latin typeface="DevLys 010" pitchFamily="2" charset="0"/>
              </a:rPr>
              <a:t>ntZ</a:t>
            </a:r>
            <a:r>
              <a:rPr lang="en-US" sz="3200" dirty="0" smtClean="0">
                <a:latin typeface="DevLys 010" pitchFamily="2" charset="0"/>
              </a:rPr>
              <a:t> </a:t>
            </a:r>
            <a:r>
              <a:rPr lang="en-US" sz="3200" dirty="0" err="1" smtClean="0">
                <a:latin typeface="DevLys 010" pitchFamily="2" charset="0"/>
              </a:rPr>
              <a:t>djsa</a:t>
            </a:r>
            <a:r>
              <a:rPr lang="en-US" sz="3200" dirty="0" smtClean="0">
                <a:latin typeface="DevLys 010" pitchFamily="2" charset="0"/>
              </a:rPr>
              <a:t>-</a:t>
            </a:r>
          </a:p>
          <a:p>
            <a:pPr marL="457200" lvl="2" indent="-457200" algn="just">
              <a:buNone/>
            </a:pPr>
            <a:r>
              <a:rPr lang="en-US" sz="3200" dirty="0" smtClean="0">
                <a:latin typeface="DevLys 010" pitchFamily="2" charset="0"/>
              </a:rPr>
              <a:t>3-	</a:t>
            </a:r>
            <a:r>
              <a:rPr lang="en-US" sz="3200" dirty="0" err="1" smtClean="0">
                <a:latin typeface="DevLys 010" pitchFamily="2" charset="0"/>
              </a:rPr>
              <a:t>Mh-,e-,e</a:t>
            </a:r>
            <a:r>
              <a:rPr lang="en-US" sz="3200" dirty="0" smtClean="0">
                <a:latin typeface="DevLys 010" pitchFamily="2" charset="0"/>
              </a:rPr>
              <a:t>- </a:t>
            </a:r>
            <a:r>
              <a:rPr lang="en-US" sz="3200" dirty="0" err="1" smtClean="0">
                <a:latin typeface="DevLys 010" pitchFamily="2" charset="0"/>
              </a:rPr>
              <a:t>lhy</a:t>
            </a:r>
            <a:r>
              <a:rPr lang="en-US" sz="3200" dirty="0" smtClean="0">
                <a:latin typeface="DevLys 010" pitchFamily="2" charset="0"/>
              </a:rPr>
              <a:t> </a:t>
            </a:r>
            <a:r>
              <a:rPr lang="en-US" sz="3200" dirty="0" err="1" smtClean="0">
                <a:latin typeface="DevLys 010" pitchFamily="2" charset="0"/>
              </a:rPr>
              <a:t>ds</a:t>
            </a:r>
            <a:r>
              <a:rPr lang="en-US" sz="3200" dirty="0" smtClean="0">
                <a:latin typeface="DevLys 010" pitchFamily="2" charset="0"/>
              </a:rPr>
              <a:t> </a:t>
            </a:r>
            <a:r>
              <a:rPr lang="en-US" sz="3200" dirty="0" err="1" smtClean="0">
                <a:latin typeface="DevLys 010" pitchFamily="2" charset="0"/>
              </a:rPr>
              <a:t>i`"B</a:t>
            </a:r>
            <a:r>
              <a:rPr lang="en-US" sz="3200" dirty="0" smtClean="0">
                <a:latin typeface="DevLys 010" pitchFamily="2" charset="0"/>
              </a:rPr>
              <a:t> </a:t>
            </a:r>
            <a:r>
              <a:rPr lang="en-US" sz="3200" dirty="0" err="1" smtClean="0">
                <a:latin typeface="DevLys 010" pitchFamily="2" charset="0"/>
              </a:rPr>
              <a:t>Hkkx</a:t>
            </a:r>
            <a:r>
              <a:rPr lang="en-US" sz="3200" dirty="0" smtClean="0">
                <a:latin typeface="DevLys 010" pitchFamily="2" charset="0"/>
              </a:rPr>
              <a:t> </a:t>
            </a:r>
            <a:r>
              <a:rPr lang="en-US" sz="3200" dirty="0" err="1" smtClean="0">
                <a:latin typeface="DevLys 010" pitchFamily="2" charset="0"/>
              </a:rPr>
              <a:t>ls</a:t>
            </a:r>
            <a:r>
              <a:rPr lang="en-US" sz="3200" dirty="0" smtClean="0">
                <a:latin typeface="DevLys 010" pitchFamily="2" charset="0"/>
              </a:rPr>
              <a:t> </a:t>
            </a:r>
            <a:r>
              <a:rPr lang="en-US" sz="3200" dirty="0" err="1" smtClean="0">
                <a:latin typeface="DevLys 010" pitchFamily="2" charset="0"/>
              </a:rPr>
              <a:t>ÞMhß</a:t>
            </a:r>
            <a:r>
              <a:rPr lang="en-US" sz="3200" dirty="0" smtClean="0">
                <a:latin typeface="DevLys 010" pitchFamily="2" charset="0"/>
              </a:rPr>
              <a:t> </a:t>
            </a:r>
            <a:r>
              <a:rPr lang="en-US" sz="3200" dirty="0" err="1" smtClean="0">
                <a:latin typeface="DevLys 010" pitchFamily="2" charset="0"/>
              </a:rPr>
              <a:t>LVhdj</a:t>
            </a:r>
            <a:r>
              <a:rPr lang="en-US" sz="3200" dirty="0" smtClean="0">
                <a:latin typeface="DevLys 010" pitchFamily="2" charset="0"/>
              </a:rPr>
              <a:t> </a:t>
            </a:r>
            <a:r>
              <a:rPr lang="en-US" sz="3200" dirty="0" err="1" smtClean="0">
                <a:latin typeface="DevLys 010" pitchFamily="2" charset="0"/>
              </a:rPr>
              <a:t>dks</a:t>
            </a:r>
            <a:r>
              <a:rPr lang="en-US" sz="3200" dirty="0" smtClean="0">
                <a:latin typeface="DevLys 010" pitchFamily="2" charset="0"/>
              </a:rPr>
              <a:t> </a:t>
            </a:r>
            <a:r>
              <a:rPr lang="en-US" sz="3200" dirty="0" err="1" smtClean="0">
                <a:latin typeface="DevLys 010" pitchFamily="2" charset="0"/>
              </a:rPr>
              <a:t>gVkdj</a:t>
            </a:r>
            <a:r>
              <a:rPr lang="en-US" sz="3200" dirty="0" smtClean="0">
                <a:latin typeface="DevLys 010" pitchFamily="2" charset="0"/>
              </a:rPr>
              <a:t> </a:t>
            </a:r>
            <a:r>
              <a:rPr lang="en-US" sz="3200" dirty="0" err="1" smtClean="0">
                <a:latin typeface="DevLys 010" pitchFamily="2" charset="0"/>
              </a:rPr>
              <a:t>mls</a:t>
            </a:r>
            <a:r>
              <a:rPr lang="en-US" sz="3200" dirty="0" smtClean="0">
                <a:latin typeface="DevLys 010" pitchFamily="2" charset="0"/>
              </a:rPr>
              <a:t> </a:t>
            </a:r>
            <a:r>
              <a:rPr lang="en-US" sz="3200" dirty="0" err="1" smtClean="0">
                <a:latin typeface="DevLys 010" pitchFamily="2" charset="0"/>
              </a:rPr>
              <a:t>NksVh</a:t>
            </a:r>
            <a:r>
              <a:rPr lang="en-US" sz="3200" dirty="0" smtClean="0">
                <a:latin typeface="DevLys 010" pitchFamily="2" charset="0"/>
              </a:rPr>
              <a:t> </a:t>
            </a:r>
            <a:r>
              <a:rPr lang="en-US" sz="3200" dirty="0" err="1" smtClean="0">
                <a:latin typeface="DevLys 010" pitchFamily="2" charset="0"/>
              </a:rPr>
              <a:t>IykfLVd</a:t>
            </a:r>
            <a:r>
              <a:rPr lang="en-US" sz="3200" dirty="0" smtClean="0">
                <a:latin typeface="DevLys 010" pitchFamily="2" charset="0"/>
              </a:rPr>
              <a:t> dh </a:t>
            </a:r>
            <a:r>
              <a:rPr lang="en-US" sz="3200" dirty="0" err="1" smtClean="0">
                <a:latin typeface="DevLys 010" pitchFamily="2" charset="0"/>
              </a:rPr>
              <a:t>fMCch</a:t>
            </a:r>
            <a:r>
              <a:rPr lang="en-US" sz="3200" dirty="0" smtClean="0">
                <a:latin typeface="DevLys 010" pitchFamily="2" charset="0"/>
              </a:rPr>
              <a:t> </a:t>
            </a:r>
            <a:r>
              <a:rPr lang="en-US" sz="3200" dirty="0" err="1" smtClean="0">
                <a:latin typeface="DevLys 010" pitchFamily="2" charset="0"/>
              </a:rPr>
              <a:t>ij</a:t>
            </a:r>
            <a:r>
              <a:rPr lang="en-US" sz="3200" dirty="0" smtClean="0">
                <a:latin typeface="DevLys 010" pitchFamily="2" charset="0"/>
              </a:rPr>
              <a:t> </a:t>
            </a:r>
            <a:r>
              <a:rPr lang="en-US" sz="3200" dirty="0" err="1" smtClean="0">
                <a:latin typeface="DevLys 010" pitchFamily="2" charset="0"/>
              </a:rPr>
              <a:t>fpidkus</a:t>
            </a:r>
            <a:r>
              <a:rPr lang="en-US" sz="3200" dirty="0" smtClean="0">
                <a:latin typeface="DevLys 010" pitchFamily="2" charset="0"/>
              </a:rPr>
              <a:t> </a:t>
            </a:r>
            <a:r>
              <a:rPr lang="en-US" sz="3200" dirty="0" err="1" smtClean="0">
                <a:latin typeface="DevLys 010" pitchFamily="2" charset="0"/>
              </a:rPr>
              <a:t>ds</a:t>
            </a:r>
            <a:r>
              <a:rPr lang="en-US" sz="3200" dirty="0" smtClean="0">
                <a:latin typeface="DevLys 010" pitchFamily="2" charset="0"/>
              </a:rPr>
              <a:t> </a:t>
            </a:r>
            <a:r>
              <a:rPr lang="en-US" sz="3200" dirty="0" err="1" smtClean="0">
                <a:latin typeface="DevLys 010" pitchFamily="2" charset="0"/>
              </a:rPr>
              <a:t>ckn</a:t>
            </a:r>
            <a:r>
              <a:rPr lang="en-US" sz="3200" dirty="0" smtClean="0">
                <a:latin typeface="DevLys 010" pitchFamily="2" charset="0"/>
              </a:rPr>
              <a:t> </a:t>
            </a:r>
            <a:r>
              <a:rPr lang="en-US" sz="3200" dirty="0" err="1" smtClean="0">
                <a:latin typeface="DevLys 010" pitchFamily="2" charset="0"/>
              </a:rPr>
              <a:t>Mh-,e-,e</a:t>
            </a:r>
            <a:r>
              <a:rPr lang="en-US" sz="3200" dirty="0" smtClean="0">
                <a:latin typeface="DevLys 010" pitchFamily="2" charset="0"/>
              </a:rPr>
              <a:t>- </a:t>
            </a:r>
            <a:r>
              <a:rPr lang="en-US" sz="3200" dirty="0" err="1" smtClean="0">
                <a:latin typeface="DevLys 010" pitchFamily="2" charset="0"/>
              </a:rPr>
              <a:t>lhy</a:t>
            </a:r>
            <a:r>
              <a:rPr lang="en-US" sz="3200" dirty="0" smtClean="0">
                <a:latin typeface="DevLys 010" pitchFamily="2" charset="0"/>
              </a:rPr>
              <a:t> </a:t>
            </a:r>
            <a:r>
              <a:rPr lang="en-US" sz="3200" dirty="0" err="1" smtClean="0">
                <a:latin typeface="DevLys 010" pitchFamily="2" charset="0"/>
              </a:rPr>
              <a:t>dks</a:t>
            </a:r>
            <a:r>
              <a:rPr lang="en-US" sz="3200" dirty="0" smtClean="0">
                <a:latin typeface="DevLys 010" pitchFamily="2" charset="0"/>
              </a:rPr>
              <a:t> </a:t>
            </a:r>
            <a:r>
              <a:rPr lang="en-US" sz="3200" dirty="0" err="1" smtClean="0">
                <a:latin typeface="DevLys 010" pitchFamily="2" charset="0"/>
              </a:rPr>
              <a:t>fMCch</a:t>
            </a:r>
            <a:r>
              <a:rPr lang="en-US" sz="3200" dirty="0" smtClean="0">
                <a:latin typeface="DevLys 010" pitchFamily="2" charset="0"/>
              </a:rPr>
              <a:t> </a:t>
            </a:r>
            <a:r>
              <a:rPr lang="en-US" sz="3200" dirty="0" err="1" smtClean="0">
                <a:latin typeface="DevLys 010" pitchFamily="2" charset="0"/>
              </a:rPr>
              <a:t>ds</a:t>
            </a:r>
            <a:r>
              <a:rPr lang="en-US" sz="3200" dirty="0" smtClean="0">
                <a:latin typeface="DevLys 010" pitchFamily="2" charset="0"/>
              </a:rPr>
              <a:t> </a:t>
            </a:r>
            <a:r>
              <a:rPr lang="en-US" sz="3200" dirty="0" err="1" smtClean="0">
                <a:latin typeface="DevLys 010" pitchFamily="2" charset="0"/>
              </a:rPr>
              <a:t>pkjksa</a:t>
            </a:r>
            <a:r>
              <a:rPr lang="en-US" sz="3200" dirty="0" smtClean="0">
                <a:latin typeface="DevLys 010" pitchFamily="2" charset="0"/>
              </a:rPr>
              <a:t> </a:t>
            </a:r>
            <a:r>
              <a:rPr lang="en-US" sz="3200" dirty="0" err="1" smtClean="0">
                <a:latin typeface="DevLys 010" pitchFamily="2" charset="0"/>
              </a:rPr>
              <a:t>vkSj</a:t>
            </a:r>
            <a:r>
              <a:rPr lang="en-US" sz="3200" dirty="0" smtClean="0">
                <a:latin typeface="DevLys 010" pitchFamily="2" charset="0"/>
              </a:rPr>
              <a:t> </a:t>
            </a:r>
            <a:r>
              <a:rPr lang="en-US" sz="3200" dirty="0" err="1" smtClean="0">
                <a:latin typeface="DevLys 010" pitchFamily="2" charset="0"/>
              </a:rPr>
              <a:t>bl</a:t>
            </a:r>
            <a:r>
              <a:rPr lang="en-US" sz="3200" dirty="0" smtClean="0">
                <a:latin typeface="DevLys 010" pitchFamily="2" charset="0"/>
              </a:rPr>
              <a:t> </a:t>
            </a:r>
            <a:r>
              <a:rPr lang="en-US" sz="3200" dirty="0" err="1" smtClean="0">
                <a:latin typeface="DevLys 010" pitchFamily="2" charset="0"/>
              </a:rPr>
              <a:t>rjg</a:t>
            </a:r>
            <a:r>
              <a:rPr lang="en-US" sz="3200" dirty="0" smtClean="0">
                <a:latin typeface="DevLys 010" pitchFamily="2" charset="0"/>
              </a:rPr>
              <a:t> </a:t>
            </a:r>
            <a:r>
              <a:rPr lang="en-US" sz="3200" dirty="0" err="1" smtClean="0">
                <a:latin typeface="DevLys 010" pitchFamily="2" charset="0"/>
              </a:rPr>
              <a:t>yisVsa</a:t>
            </a:r>
            <a:r>
              <a:rPr lang="en-US" sz="3200" dirty="0" smtClean="0">
                <a:latin typeface="DevLys 010" pitchFamily="2" charset="0"/>
              </a:rPr>
              <a:t> </a:t>
            </a:r>
            <a:r>
              <a:rPr lang="en-US" sz="3200" dirty="0" err="1" smtClean="0">
                <a:latin typeface="DevLys 010" pitchFamily="2" charset="0"/>
              </a:rPr>
              <a:t>fd</a:t>
            </a:r>
            <a:r>
              <a:rPr lang="en-US" sz="3200" dirty="0" smtClean="0">
                <a:latin typeface="DevLys 010" pitchFamily="2" charset="0"/>
              </a:rPr>
              <a:t>] </a:t>
            </a:r>
            <a:r>
              <a:rPr lang="en-US" sz="3200" dirty="0" err="1" smtClean="0">
                <a:latin typeface="DevLys 010" pitchFamily="2" charset="0"/>
              </a:rPr>
              <a:t>vxz</a:t>
            </a:r>
            <a:r>
              <a:rPr lang="en-US" sz="3200" dirty="0" smtClean="0">
                <a:latin typeface="DevLys 010" pitchFamily="2" charset="0"/>
              </a:rPr>
              <a:t> </a:t>
            </a:r>
            <a:r>
              <a:rPr lang="en-US" sz="3200" dirty="0" err="1" smtClean="0">
                <a:latin typeface="DevLys 010" pitchFamily="2" charset="0"/>
              </a:rPr>
              <a:t>Hkkx</a:t>
            </a:r>
            <a:r>
              <a:rPr lang="en-US" sz="3200" dirty="0" smtClean="0">
                <a:latin typeface="DevLys 010" pitchFamily="2" charset="0"/>
              </a:rPr>
              <a:t> </a:t>
            </a:r>
            <a:r>
              <a:rPr lang="en-US" sz="3200" dirty="0" err="1" smtClean="0">
                <a:latin typeface="DevLys 010" pitchFamily="2" charset="0"/>
              </a:rPr>
              <a:t>ds</a:t>
            </a:r>
            <a:r>
              <a:rPr lang="en-US" sz="3200" dirty="0" smtClean="0">
                <a:latin typeface="DevLys 010" pitchFamily="2" charset="0"/>
              </a:rPr>
              <a:t> </a:t>
            </a:r>
            <a:r>
              <a:rPr lang="en-US" sz="3200" dirty="0" err="1" smtClean="0">
                <a:latin typeface="DevLys 010" pitchFamily="2" charset="0"/>
              </a:rPr>
              <a:t>Þ,eß</a:t>
            </a:r>
            <a:r>
              <a:rPr lang="en-US" sz="3200" dirty="0" smtClean="0">
                <a:latin typeface="DevLys 010" pitchFamily="2" charset="0"/>
              </a:rPr>
              <a:t> </a:t>
            </a:r>
            <a:r>
              <a:rPr lang="en-US" sz="3200" dirty="0" err="1" smtClean="0">
                <a:latin typeface="DevLys 010" pitchFamily="2" charset="0"/>
              </a:rPr>
              <a:t>LFkku</a:t>
            </a:r>
            <a:r>
              <a:rPr lang="en-US" sz="3200" dirty="0" smtClean="0">
                <a:latin typeface="DevLys 010" pitchFamily="2" charset="0"/>
              </a:rPr>
              <a:t> </a:t>
            </a:r>
            <a:r>
              <a:rPr lang="en-US" sz="3200" dirty="0" err="1" smtClean="0">
                <a:latin typeface="DevLys 010" pitchFamily="2" charset="0"/>
              </a:rPr>
              <a:t>ij</a:t>
            </a:r>
            <a:r>
              <a:rPr lang="en-US" sz="3200" dirty="0" smtClean="0">
                <a:latin typeface="DevLys 010" pitchFamily="2" charset="0"/>
              </a:rPr>
              <a:t> </a:t>
            </a:r>
            <a:r>
              <a:rPr lang="en-US" sz="3200" dirty="0" err="1" smtClean="0">
                <a:latin typeface="DevLys 010" pitchFamily="2" charset="0"/>
              </a:rPr>
              <a:t>i`"B</a:t>
            </a:r>
            <a:r>
              <a:rPr lang="en-US" sz="3200" dirty="0" smtClean="0">
                <a:latin typeface="DevLys 010" pitchFamily="2" charset="0"/>
              </a:rPr>
              <a:t> </a:t>
            </a:r>
            <a:r>
              <a:rPr lang="en-US" sz="3200" dirty="0" err="1" smtClean="0">
                <a:latin typeface="DevLys 010" pitchFamily="2" charset="0"/>
              </a:rPr>
              <a:t>Hkkx</a:t>
            </a:r>
            <a:r>
              <a:rPr lang="en-US" sz="3200" dirty="0" smtClean="0">
                <a:latin typeface="DevLys 010" pitchFamily="2" charset="0"/>
              </a:rPr>
              <a:t> </a:t>
            </a:r>
            <a:r>
              <a:rPr lang="en-US" sz="3200" dirty="0" err="1" smtClean="0">
                <a:latin typeface="DevLys 010" pitchFamily="2" charset="0"/>
              </a:rPr>
              <a:t>ds</a:t>
            </a:r>
            <a:r>
              <a:rPr lang="en-US" sz="3200" dirty="0" smtClean="0">
                <a:latin typeface="DevLys 010" pitchFamily="2" charset="0"/>
              </a:rPr>
              <a:t> </a:t>
            </a:r>
            <a:r>
              <a:rPr lang="en-US" sz="3200" dirty="0" err="1" smtClean="0">
                <a:latin typeface="DevLys 010" pitchFamily="2" charset="0"/>
              </a:rPr>
              <a:t>vafre</a:t>
            </a:r>
            <a:r>
              <a:rPr lang="en-US" sz="3200" dirty="0" smtClean="0">
                <a:latin typeface="DevLys 010" pitchFamily="2" charset="0"/>
              </a:rPr>
              <a:t> </a:t>
            </a:r>
            <a:r>
              <a:rPr lang="en-US" sz="3200" dirty="0" err="1" smtClean="0">
                <a:latin typeface="DevLys 010" pitchFamily="2" charset="0"/>
              </a:rPr>
              <a:t>fljs</a:t>
            </a:r>
            <a:r>
              <a:rPr lang="en-US" sz="3200" dirty="0" smtClean="0">
                <a:latin typeface="DevLys 010" pitchFamily="2" charset="0"/>
              </a:rPr>
              <a:t> </a:t>
            </a:r>
            <a:r>
              <a:rPr lang="en-US" sz="3200" dirty="0" err="1" smtClean="0">
                <a:latin typeface="DevLys 010" pitchFamily="2" charset="0"/>
              </a:rPr>
              <a:t>ij</a:t>
            </a:r>
            <a:r>
              <a:rPr lang="en-US" sz="3200" dirty="0" smtClean="0">
                <a:latin typeface="DevLys 010" pitchFamily="2" charset="0"/>
              </a:rPr>
              <a:t> </a:t>
            </a:r>
            <a:r>
              <a:rPr lang="en-US" sz="3200" dirty="0" err="1" smtClean="0">
                <a:latin typeface="DevLys 010" pitchFamily="2" charset="0"/>
              </a:rPr>
              <a:t>vafdr</a:t>
            </a:r>
            <a:r>
              <a:rPr lang="en-US" sz="3200" dirty="0" smtClean="0">
                <a:latin typeface="DevLys 010" pitchFamily="2" charset="0"/>
              </a:rPr>
              <a:t> </a:t>
            </a:r>
            <a:r>
              <a:rPr lang="en-US" sz="3200" dirty="0" err="1" smtClean="0">
                <a:latin typeface="DevLys 010" pitchFamily="2" charset="0"/>
              </a:rPr>
              <a:t>Þ,eß</a:t>
            </a:r>
            <a:r>
              <a:rPr lang="en-US" sz="3200" dirty="0" smtClean="0">
                <a:latin typeface="DevLys 010" pitchFamily="2" charset="0"/>
              </a:rPr>
              <a:t> </a:t>
            </a:r>
            <a:r>
              <a:rPr lang="en-US" sz="3200" dirty="0" err="1" smtClean="0">
                <a:latin typeface="DevLys 010" pitchFamily="2" charset="0"/>
              </a:rPr>
              <a:t>vkdj</a:t>
            </a:r>
            <a:r>
              <a:rPr lang="en-US" sz="3200" dirty="0" smtClean="0">
                <a:latin typeface="DevLys 010" pitchFamily="2" charset="0"/>
              </a:rPr>
              <a:t> </a:t>
            </a:r>
            <a:r>
              <a:rPr lang="en-US" sz="3200" dirty="0" err="1" smtClean="0">
                <a:latin typeface="DevLys 010" pitchFamily="2" charset="0"/>
              </a:rPr>
              <a:t>fpid</a:t>
            </a:r>
            <a:r>
              <a:rPr lang="en-US" sz="3200" dirty="0" smtClean="0">
                <a:latin typeface="DevLys 010" pitchFamily="2" charset="0"/>
              </a:rPr>
              <a:t> </a:t>
            </a:r>
            <a:r>
              <a:rPr lang="en-US" sz="3200" dirty="0" err="1" smtClean="0">
                <a:latin typeface="DevLys 010" pitchFamily="2" charset="0"/>
              </a:rPr>
              <a:t>tk;s</a:t>
            </a:r>
            <a:r>
              <a:rPr lang="en-US" sz="3200" dirty="0" smtClean="0">
                <a:latin typeface="DevLys 010" pitchFamily="2" charset="0"/>
              </a:rPr>
              <a:t>-</a:t>
            </a:r>
          </a:p>
          <a:p>
            <a:pPr marL="457200" lvl="2" indent="-457200" algn="just">
              <a:buNone/>
            </a:pPr>
            <a:r>
              <a:rPr lang="en-US" sz="3200" dirty="0" smtClean="0">
                <a:latin typeface="DevLys 010" pitchFamily="2" charset="0"/>
              </a:rPr>
              <a:t>4-	</a:t>
            </a:r>
            <a:r>
              <a:rPr lang="en-US" sz="3200" dirty="0" err="1" smtClean="0">
                <a:latin typeface="DevLys 010" pitchFamily="2" charset="0"/>
              </a:rPr>
              <a:t>vfrfjä</a:t>
            </a:r>
            <a:r>
              <a:rPr lang="en-US" sz="3200" dirty="0" smtClean="0">
                <a:latin typeface="DevLys 010" pitchFamily="2" charset="0"/>
              </a:rPr>
              <a:t> </a:t>
            </a:r>
            <a:r>
              <a:rPr lang="en-US" sz="3200" dirty="0" err="1" smtClean="0">
                <a:latin typeface="DevLys 010" pitchFamily="2" charset="0"/>
              </a:rPr>
              <a:t>lqj</a:t>
            </a:r>
            <a:r>
              <a:rPr lang="en-US" sz="3200" dirty="0" smtClean="0">
                <a:latin typeface="DevLys 010" pitchFamily="2" charset="0"/>
              </a:rPr>
              <a:t>{</a:t>
            </a:r>
            <a:r>
              <a:rPr lang="en-US" sz="3200" dirty="0" err="1" smtClean="0">
                <a:latin typeface="DevLys 010" pitchFamily="2" charset="0"/>
              </a:rPr>
              <a:t>kk</a:t>
            </a:r>
            <a:r>
              <a:rPr lang="en-US" sz="3200" dirty="0" smtClean="0">
                <a:latin typeface="DevLys 010" pitchFamily="2" charset="0"/>
              </a:rPr>
              <a:t> </a:t>
            </a:r>
            <a:r>
              <a:rPr lang="en-US" sz="3200" dirty="0" err="1" smtClean="0">
                <a:latin typeface="DevLys 010" pitchFamily="2" charset="0"/>
              </a:rPr>
              <a:t>ds</a:t>
            </a:r>
            <a:r>
              <a:rPr lang="en-US" sz="3200" dirty="0" smtClean="0">
                <a:latin typeface="DevLys 010" pitchFamily="2" charset="0"/>
              </a:rPr>
              <a:t> </a:t>
            </a:r>
            <a:r>
              <a:rPr lang="en-US" sz="3200" dirty="0" err="1" smtClean="0">
                <a:latin typeface="DevLys 010" pitchFamily="2" charset="0"/>
              </a:rPr>
              <a:t>fy</a:t>
            </a:r>
            <a:r>
              <a:rPr lang="en-US" sz="3200" dirty="0" smtClean="0">
                <a:latin typeface="DevLys 010" pitchFamily="2" charset="0"/>
              </a:rPr>
              <a:t>, </a:t>
            </a:r>
            <a:r>
              <a:rPr lang="en-US" sz="3200" dirty="0" err="1" smtClean="0">
                <a:latin typeface="DevLys 010" pitchFamily="2" charset="0"/>
              </a:rPr>
              <a:t>bl</a:t>
            </a:r>
            <a:r>
              <a:rPr lang="en-US" sz="3200" dirty="0" smtClean="0">
                <a:latin typeface="DevLys 010" pitchFamily="2" charset="0"/>
              </a:rPr>
              <a:t> </a:t>
            </a:r>
            <a:r>
              <a:rPr lang="en-US" sz="3200" dirty="0" err="1" smtClean="0">
                <a:latin typeface="DevLys 010" pitchFamily="2" charset="0"/>
              </a:rPr>
              <a:t>fMCch</a:t>
            </a:r>
            <a:r>
              <a:rPr lang="en-US" sz="3200" dirty="0" smtClean="0">
                <a:latin typeface="DevLys 010" pitchFamily="2" charset="0"/>
              </a:rPr>
              <a:t> </a:t>
            </a:r>
            <a:r>
              <a:rPr lang="en-US" sz="3200" dirty="0" err="1" smtClean="0">
                <a:latin typeface="DevLys 010" pitchFamily="2" charset="0"/>
              </a:rPr>
              <a:t>ds</a:t>
            </a:r>
            <a:r>
              <a:rPr lang="en-US" sz="3200" dirty="0" smtClean="0">
                <a:latin typeface="DevLys 010" pitchFamily="2" charset="0"/>
              </a:rPr>
              <a:t> </a:t>
            </a:r>
            <a:r>
              <a:rPr lang="en-US" sz="3200" dirty="0" err="1" smtClean="0">
                <a:latin typeface="DevLys 010" pitchFamily="2" charset="0"/>
              </a:rPr>
              <a:t>pkjksa</a:t>
            </a:r>
            <a:r>
              <a:rPr lang="en-US" sz="3200" dirty="0" smtClean="0">
                <a:latin typeface="DevLys 010" pitchFamily="2" charset="0"/>
              </a:rPr>
              <a:t> </a:t>
            </a:r>
            <a:r>
              <a:rPr lang="en-US" sz="3200" dirty="0" err="1" smtClean="0">
                <a:latin typeface="DevLys 010" pitchFamily="2" charset="0"/>
              </a:rPr>
              <a:t>vkSj</a:t>
            </a:r>
            <a:r>
              <a:rPr lang="en-US" sz="3200" dirty="0" smtClean="0">
                <a:latin typeface="DevLys 010" pitchFamily="2" charset="0"/>
              </a:rPr>
              <a:t> </a:t>
            </a:r>
            <a:r>
              <a:rPr lang="en-US" sz="3200" dirty="0" err="1" smtClean="0">
                <a:latin typeface="DevLys 010" pitchFamily="2" charset="0"/>
              </a:rPr>
              <a:t>jcjcS.M</a:t>
            </a:r>
            <a:r>
              <a:rPr lang="en-US" sz="3200" dirty="0" smtClean="0">
                <a:latin typeface="DevLys 010" pitchFamily="2" charset="0"/>
              </a:rPr>
              <a:t> </a:t>
            </a:r>
            <a:r>
              <a:rPr lang="en-US" sz="3200" dirty="0" err="1" smtClean="0">
                <a:latin typeface="DevLys 010" pitchFamily="2" charset="0"/>
              </a:rPr>
              <a:t>yisVsa</a:t>
            </a:r>
            <a:r>
              <a:rPr lang="en-US" sz="3200" dirty="0" smtClean="0">
                <a:latin typeface="DevLys 010" pitchFamily="2" charset="0"/>
              </a:rPr>
              <a:t>-</a:t>
            </a:r>
          </a:p>
        </p:txBody>
      </p:sp>
      <p:sp>
        <p:nvSpPr>
          <p:cNvPr id="4" name="TextBox 3"/>
          <p:cNvSpPr txBox="1"/>
          <p:nvPr/>
        </p:nvSpPr>
        <p:spPr>
          <a:xfrm>
            <a:off x="1219200" y="152400"/>
            <a:ext cx="7010400" cy="830997"/>
          </a:xfrm>
          <a:prstGeom prst="rect">
            <a:avLst/>
          </a:prstGeom>
          <a:noFill/>
        </p:spPr>
        <p:txBody>
          <a:bodyPr wrap="square" rtlCol="0">
            <a:spAutoFit/>
          </a:bodyPr>
          <a:lstStyle/>
          <a:p>
            <a:pPr algn="ctr"/>
            <a:r>
              <a:rPr lang="en-US" sz="4800" b="1" dirty="0" err="1" smtClean="0">
                <a:latin typeface="DevLys 010" pitchFamily="2" charset="0"/>
              </a:rPr>
              <a:t>Mh-,e-,e</a:t>
            </a:r>
            <a:r>
              <a:rPr lang="en-US" sz="4800" b="1" dirty="0" smtClean="0">
                <a:latin typeface="DevLys 010" pitchFamily="2" charset="0"/>
              </a:rPr>
              <a:t>- </a:t>
            </a:r>
            <a:r>
              <a:rPr lang="en-US" sz="4800" b="1" dirty="0" err="1" smtClean="0">
                <a:latin typeface="DevLys 010" pitchFamily="2" charset="0"/>
              </a:rPr>
              <a:t>lhfyax</a:t>
            </a:r>
            <a:r>
              <a:rPr lang="en-US" sz="4800" b="1" dirty="0" smtClean="0">
                <a:latin typeface="DevLys 010" pitchFamily="2" charset="0"/>
              </a:rPr>
              <a:t> </a:t>
            </a:r>
            <a:r>
              <a:rPr lang="en-US" sz="4800" b="1" dirty="0" err="1" smtClean="0">
                <a:latin typeface="DevLys 010" pitchFamily="2" charset="0"/>
              </a:rPr>
              <a:t>izfØ;k</a:t>
            </a:r>
            <a:endParaRPr lang="en-US" sz="4800" b="1" dirty="0">
              <a:latin typeface="DevLys 010" pitchFamily="2" charset="0"/>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52600"/>
            <a:ext cx="8229600" cy="4267200"/>
          </a:xfrm>
        </p:spPr>
        <p:txBody>
          <a:bodyPr>
            <a:normAutofit/>
          </a:bodyPr>
          <a:lstStyle/>
          <a:p>
            <a:pPr marL="457200" lvl="2" indent="-457200" algn="just">
              <a:buNone/>
            </a:pPr>
            <a:r>
              <a:rPr lang="en-US" sz="3600" dirty="0" smtClean="0">
                <a:latin typeface="DevLys 010" pitchFamily="2" charset="0"/>
              </a:rPr>
              <a:t>5-	</a:t>
            </a:r>
            <a:r>
              <a:rPr lang="en-US" sz="3600" dirty="0" err="1" smtClean="0">
                <a:latin typeface="DevLys 010" pitchFamily="2" charset="0"/>
              </a:rPr>
              <a:t>lhycan</a:t>
            </a:r>
            <a:r>
              <a:rPr lang="en-US" sz="3600" dirty="0" smtClean="0">
                <a:latin typeface="DevLys 010" pitchFamily="2" charset="0"/>
              </a:rPr>
              <a:t> </a:t>
            </a:r>
            <a:r>
              <a:rPr lang="en-US" sz="3600" dirty="0" err="1" smtClean="0">
                <a:latin typeface="DevLys 010" pitchFamily="2" charset="0"/>
              </a:rPr>
              <a:t>NksVh</a:t>
            </a:r>
            <a:r>
              <a:rPr lang="en-US" sz="3600" dirty="0" smtClean="0">
                <a:latin typeface="DevLys 010" pitchFamily="2" charset="0"/>
              </a:rPr>
              <a:t> </a:t>
            </a:r>
            <a:r>
              <a:rPr lang="en-US" sz="3600" dirty="0" err="1" smtClean="0">
                <a:latin typeface="DevLys 010" pitchFamily="2" charset="0"/>
              </a:rPr>
              <a:t>IykfLVd</a:t>
            </a:r>
            <a:r>
              <a:rPr lang="en-US" sz="3600" dirty="0" smtClean="0">
                <a:latin typeface="DevLys 010" pitchFamily="2" charset="0"/>
              </a:rPr>
              <a:t> dh </a:t>
            </a:r>
            <a:r>
              <a:rPr lang="en-US" sz="3600" dirty="0" err="1" smtClean="0">
                <a:latin typeface="DevLys 010" pitchFamily="2" charset="0"/>
              </a:rPr>
              <a:t>fMCch</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,d </a:t>
            </a:r>
            <a:r>
              <a:rPr lang="en-US" sz="3600" dirty="0" err="1" smtClean="0">
                <a:latin typeface="DevLys 010" pitchFamily="2" charset="0"/>
              </a:rPr>
              <a:t>fyQkQs</a:t>
            </a:r>
            <a:r>
              <a:rPr lang="en-US" sz="3600" dirty="0" smtClean="0">
                <a:latin typeface="DevLys 010" pitchFamily="2" charset="0"/>
              </a:rPr>
              <a:t> </a:t>
            </a:r>
            <a:r>
              <a:rPr lang="en-US" sz="3600" dirty="0" err="1" smtClean="0">
                <a:latin typeface="DevLys 010" pitchFamily="2" charset="0"/>
              </a:rPr>
              <a:t>esa</a:t>
            </a:r>
            <a:r>
              <a:rPr lang="en-US" sz="3600" dirty="0" smtClean="0">
                <a:latin typeface="DevLys 010" pitchFamily="2" charset="0"/>
              </a:rPr>
              <a:t> can </a:t>
            </a:r>
            <a:r>
              <a:rPr lang="en-US" sz="3600" dirty="0" err="1" smtClean="0">
                <a:latin typeface="DevLys 010" pitchFamily="2" charset="0"/>
              </a:rPr>
              <a:t>djsa</a:t>
            </a:r>
            <a:r>
              <a:rPr lang="en-US" sz="3600" dirty="0" smtClean="0">
                <a:latin typeface="DevLys 010" pitchFamily="2" charset="0"/>
              </a:rPr>
              <a:t>-</a:t>
            </a:r>
          </a:p>
          <a:p>
            <a:pPr marL="457200" lvl="2" indent="-457200" algn="just">
              <a:buNone/>
            </a:pPr>
            <a:r>
              <a:rPr lang="en-US" sz="3600" dirty="0" smtClean="0">
                <a:latin typeface="DevLys 010" pitchFamily="2" charset="0"/>
              </a:rPr>
              <a:t>6-	</a:t>
            </a:r>
            <a:r>
              <a:rPr lang="en-US" sz="3600" dirty="0" err="1" smtClean="0">
                <a:latin typeface="DevLys 010" pitchFamily="2" charset="0"/>
              </a:rPr>
              <a:t>fyQkQs</a:t>
            </a:r>
            <a:r>
              <a:rPr lang="en-US" sz="3600" dirty="0" smtClean="0">
                <a:latin typeface="DevLys 010" pitchFamily="2" charset="0"/>
              </a:rPr>
              <a:t> </a:t>
            </a:r>
            <a:r>
              <a:rPr lang="en-US" sz="3600" dirty="0" err="1" smtClean="0">
                <a:latin typeface="DevLys 010" pitchFamily="2" charset="0"/>
              </a:rPr>
              <a:t>ij</a:t>
            </a:r>
            <a:r>
              <a:rPr lang="en-US" sz="3600" dirty="0" smtClean="0">
                <a:latin typeface="DevLys 010" pitchFamily="2" charset="0"/>
              </a:rPr>
              <a:t> </a:t>
            </a:r>
            <a:r>
              <a:rPr lang="en-US" sz="3600" dirty="0" err="1" smtClean="0">
                <a:latin typeface="DevLys 010" pitchFamily="2" charset="0"/>
              </a:rPr>
              <a:t>ernku</a:t>
            </a:r>
            <a:r>
              <a:rPr lang="en-US" sz="3600" dirty="0" smtClean="0">
                <a:latin typeface="DevLys 010" pitchFamily="2" charset="0"/>
              </a:rPr>
              <a:t> </a:t>
            </a:r>
            <a:r>
              <a:rPr lang="en-US" sz="3600" dirty="0" err="1" smtClean="0">
                <a:latin typeface="DevLys 010" pitchFamily="2" charset="0"/>
              </a:rPr>
              <a:t>dsUnz</a:t>
            </a:r>
            <a:r>
              <a:rPr lang="en-US" sz="3600" dirty="0" smtClean="0">
                <a:latin typeface="DevLys 010" pitchFamily="2" charset="0"/>
              </a:rPr>
              <a:t> ,</a:t>
            </a:r>
            <a:r>
              <a:rPr lang="en-US" sz="3600" dirty="0" err="1" smtClean="0">
                <a:latin typeface="DevLys 010" pitchFamily="2" charset="0"/>
              </a:rPr>
              <a:t>oa</a:t>
            </a:r>
            <a:r>
              <a:rPr lang="en-US" sz="3600" dirty="0" smtClean="0">
                <a:latin typeface="DevLys 010" pitchFamily="2" charset="0"/>
              </a:rPr>
              <a:t> erx.kuk </a:t>
            </a:r>
            <a:r>
              <a:rPr lang="en-US" sz="3600" dirty="0" err="1" smtClean="0">
                <a:latin typeface="DevLys 010" pitchFamily="2" charset="0"/>
              </a:rPr>
              <a:t>ls</a:t>
            </a:r>
            <a:r>
              <a:rPr lang="en-US" sz="3600" dirty="0" smtClean="0">
                <a:latin typeface="DevLys 010" pitchFamily="2" charset="0"/>
              </a:rPr>
              <a:t> </a:t>
            </a:r>
            <a:r>
              <a:rPr lang="en-US" sz="3600" dirty="0" err="1" smtClean="0">
                <a:latin typeface="DevLys 010" pitchFamily="2" charset="0"/>
              </a:rPr>
              <a:t>lacaf</a:t>
            </a:r>
            <a:r>
              <a:rPr lang="en-US" sz="3600" dirty="0" smtClean="0">
                <a:latin typeface="DevLys 010" pitchFamily="2" charset="0"/>
              </a:rPr>
              <a:t>/</a:t>
            </a:r>
            <a:r>
              <a:rPr lang="en-US" sz="3600" dirty="0" err="1" smtClean="0">
                <a:latin typeface="DevLys 010" pitchFamily="2" charset="0"/>
              </a:rPr>
              <a:t>kr</a:t>
            </a:r>
            <a:r>
              <a:rPr lang="en-US" sz="3600" dirty="0" smtClean="0">
                <a:latin typeface="DevLys 010" pitchFamily="2" charset="0"/>
              </a:rPr>
              <a:t> </a:t>
            </a:r>
            <a:r>
              <a:rPr lang="en-US" sz="3600" dirty="0" err="1" smtClean="0">
                <a:latin typeface="DevLys 010" pitchFamily="2" charset="0"/>
              </a:rPr>
              <a:t>izfof"V;ka</a:t>
            </a:r>
            <a:r>
              <a:rPr lang="en-US" sz="3600" dirty="0" smtClean="0">
                <a:latin typeface="DevLys 010" pitchFamily="2" charset="0"/>
              </a:rPr>
              <a:t> </a:t>
            </a:r>
            <a:r>
              <a:rPr lang="en-US" sz="3600" dirty="0" err="1" smtClean="0">
                <a:latin typeface="DevLys 010" pitchFamily="2" charset="0"/>
              </a:rPr>
              <a:t>ntZ</a:t>
            </a:r>
            <a:r>
              <a:rPr lang="en-US" sz="3600" dirty="0" smtClean="0">
                <a:latin typeface="DevLys 010" pitchFamily="2" charset="0"/>
              </a:rPr>
              <a:t> </a:t>
            </a:r>
            <a:r>
              <a:rPr lang="en-US" sz="3600" dirty="0" err="1" smtClean="0">
                <a:latin typeface="DevLys 010" pitchFamily="2" charset="0"/>
              </a:rPr>
              <a:t>djsa</a:t>
            </a:r>
            <a:r>
              <a:rPr lang="en-US" sz="3600" dirty="0" smtClean="0">
                <a:latin typeface="DevLys 010" pitchFamily="2" charset="0"/>
              </a:rPr>
              <a:t>- </a:t>
            </a:r>
          </a:p>
          <a:p>
            <a:pPr marL="457200" lvl="2" indent="-457200" algn="just">
              <a:buNone/>
            </a:pPr>
            <a:r>
              <a:rPr lang="en-US" sz="3600" dirty="0" smtClean="0">
                <a:latin typeface="DevLys 010" pitchFamily="2" charset="0"/>
              </a:rPr>
              <a:t>7-	</a:t>
            </a:r>
            <a:r>
              <a:rPr lang="en-US" sz="3600" dirty="0" err="1" smtClean="0">
                <a:latin typeface="DevLys 010" pitchFamily="2" charset="0"/>
              </a:rPr>
              <a:t>mDr</a:t>
            </a:r>
            <a:r>
              <a:rPr lang="en-US" sz="3600" dirty="0" smtClean="0">
                <a:latin typeface="DevLys 010" pitchFamily="2" charset="0"/>
              </a:rPr>
              <a:t> </a:t>
            </a:r>
            <a:r>
              <a:rPr lang="en-US" sz="3600" dirty="0" err="1" smtClean="0">
                <a:latin typeface="DevLys 010" pitchFamily="2" charset="0"/>
              </a:rPr>
              <a:t>fyQkQs</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piM+h</a:t>
            </a:r>
            <a:r>
              <a:rPr lang="en-US" sz="3600" dirty="0" smtClean="0">
                <a:latin typeface="DevLys 010" pitchFamily="2" charset="0"/>
              </a:rPr>
              <a:t> </a:t>
            </a:r>
            <a:r>
              <a:rPr lang="en-US" sz="3600" dirty="0" err="1" smtClean="0">
                <a:latin typeface="DevLys 010" pitchFamily="2" charset="0"/>
              </a:rPr>
              <a:t>ls</a:t>
            </a:r>
            <a:r>
              <a:rPr lang="en-US" sz="3600" dirty="0" smtClean="0">
                <a:latin typeface="DevLys 010" pitchFamily="2" charset="0"/>
              </a:rPr>
              <a:t> </a:t>
            </a:r>
            <a:r>
              <a:rPr lang="en-US" sz="3600" dirty="0" err="1" smtClean="0">
                <a:latin typeface="DevLys 010" pitchFamily="2" charset="0"/>
              </a:rPr>
              <a:t>lhycan</a:t>
            </a:r>
            <a:r>
              <a:rPr lang="en-US" sz="3600" dirty="0" smtClean="0">
                <a:latin typeface="DevLys 010" pitchFamily="2" charset="0"/>
              </a:rPr>
              <a:t> </a:t>
            </a:r>
            <a:r>
              <a:rPr lang="en-US" sz="3600" dirty="0" err="1" smtClean="0">
                <a:latin typeface="DevLys 010" pitchFamily="2" charset="0"/>
              </a:rPr>
              <a:t>dj</a:t>
            </a:r>
            <a:r>
              <a:rPr lang="en-US" sz="3600" dirty="0" smtClean="0">
                <a:latin typeface="DevLys 010" pitchFamily="2" charset="0"/>
              </a:rPr>
              <a:t> </a:t>
            </a:r>
            <a:r>
              <a:rPr lang="en-US" sz="3600" dirty="0" err="1" smtClean="0">
                <a:latin typeface="DevLys 010" pitchFamily="2" charset="0"/>
              </a:rPr>
              <a:t>lgk;d</a:t>
            </a:r>
            <a:r>
              <a:rPr lang="en-US" sz="3600" dirty="0" smtClean="0">
                <a:latin typeface="DevLys 010" pitchFamily="2" charset="0"/>
              </a:rPr>
              <a:t> </a:t>
            </a:r>
            <a:r>
              <a:rPr lang="en-US" sz="3600" dirty="0" err="1" smtClean="0">
                <a:latin typeface="DevLys 010" pitchFamily="2" charset="0"/>
              </a:rPr>
              <a:t>fjVfuaZx</a:t>
            </a:r>
            <a:r>
              <a:rPr lang="en-US" sz="3600" dirty="0" smtClean="0">
                <a:latin typeface="DevLys 010" pitchFamily="2" charset="0"/>
              </a:rPr>
              <a:t> </a:t>
            </a:r>
            <a:r>
              <a:rPr lang="en-US" sz="3600" dirty="0" err="1" smtClean="0">
                <a:latin typeface="DevLys 010" pitchFamily="2" charset="0"/>
              </a:rPr>
              <a:t>vf</a:t>
            </a:r>
            <a:r>
              <a:rPr lang="en-US" sz="3600" dirty="0" smtClean="0">
                <a:latin typeface="DevLys 010" pitchFamily="2" charset="0"/>
              </a:rPr>
              <a:t>/</a:t>
            </a:r>
            <a:r>
              <a:rPr lang="en-US" sz="3600" dirty="0" err="1" smtClean="0">
                <a:latin typeface="DevLys 010" pitchFamily="2" charset="0"/>
              </a:rPr>
              <a:t>kdkjh</a:t>
            </a:r>
            <a:r>
              <a:rPr lang="en-US" sz="3600" dirty="0" smtClean="0">
                <a:latin typeface="DevLys 010" pitchFamily="2" charset="0"/>
              </a:rPr>
              <a:t> </a:t>
            </a:r>
            <a:r>
              <a:rPr lang="en-US" sz="3600" dirty="0" err="1" smtClean="0">
                <a:latin typeface="DevLys 010" pitchFamily="2" charset="0"/>
              </a:rPr>
              <a:t>lhfyax</a:t>
            </a:r>
            <a:r>
              <a:rPr lang="en-US" sz="3600" dirty="0" smtClean="0">
                <a:latin typeface="DevLys 010" pitchFamily="2" charset="0"/>
              </a:rPr>
              <a:t> }</a:t>
            </a:r>
            <a:r>
              <a:rPr lang="en-US" sz="3600" dirty="0" err="1" smtClean="0">
                <a:latin typeface="DevLys 010" pitchFamily="2" charset="0"/>
              </a:rPr>
              <a:t>kjk</a:t>
            </a:r>
            <a:r>
              <a:rPr lang="en-US" sz="3600" dirty="0" smtClean="0">
                <a:latin typeface="DevLys 010" pitchFamily="2" charset="0"/>
              </a:rPr>
              <a:t> </a:t>
            </a:r>
            <a:r>
              <a:rPr lang="en-US" sz="3600" dirty="0" err="1" smtClean="0">
                <a:latin typeface="DevLys 010" pitchFamily="2" charset="0"/>
              </a:rPr>
              <a:t>gLrk</a:t>
            </a:r>
            <a:r>
              <a:rPr lang="en-US" sz="3600" dirty="0" smtClean="0">
                <a:latin typeface="DevLys 010" pitchFamily="2" charset="0"/>
              </a:rPr>
              <a:t>{</a:t>
            </a:r>
            <a:r>
              <a:rPr lang="en-US" sz="3600" dirty="0" err="1" smtClean="0">
                <a:latin typeface="DevLys 010" pitchFamily="2" charset="0"/>
              </a:rPr>
              <a:t>kj</a:t>
            </a:r>
            <a:r>
              <a:rPr lang="en-US" sz="3600" dirty="0" smtClean="0">
                <a:latin typeface="DevLys 010" pitchFamily="2" charset="0"/>
              </a:rPr>
              <a:t> </a:t>
            </a:r>
            <a:r>
              <a:rPr lang="en-US" sz="3600" dirty="0" err="1" smtClean="0">
                <a:latin typeface="DevLys 010" pitchFamily="2" charset="0"/>
              </a:rPr>
              <a:t>fd;s</a:t>
            </a:r>
            <a:r>
              <a:rPr lang="en-US" sz="3600" dirty="0" smtClean="0">
                <a:latin typeface="DevLys 010" pitchFamily="2" charset="0"/>
              </a:rPr>
              <a:t> </a:t>
            </a:r>
            <a:r>
              <a:rPr lang="en-US" sz="3600" dirty="0" err="1" smtClean="0">
                <a:latin typeface="DevLys 010" pitchFamily="2" charset="0"/>
              </a:rPr>
              <a:t>tk;sa</a:t>
            </a:r>
            <a:r>
              <a:rPr lang="en-US" sz="3600" dirty="0" smtClean="0">
                <a:latin typeface="DevLys 010" pitchFamily="2" charset="0"/>
              </a:rPr>
              <a:t>-</a:t>
            </a:r>
          </a:p>
          <a:p>
            <a:pPr marL="457200" lvl="2" indent="-457200" algn="just"/>
            <a:endParaRPr lang="en-US" sz="3200" dirty="0" smtClean="0">
              <a:latin typeface="DevLys 010" pitchFamily="2" charset="0"/>
            </a:endParaRPr>
          </a:p>
        </p:txBody>
      </p:sp>
      <p:sp>
        <p:nvSpPr>
          <p:cNvPr id="4" name="TextBox 3"/>
          <p:cNvSpPr txBox="1"/>
          <p:nvPr/>
        </p:nvSpPr>
        <p:spPr>
          <a:xfrm>
            <a:off x="1219200" y="685800"/>
            <a:ext cx="7010400" cy="830997"/>
          </a:xfrm>
          <a:prstGeom prst="rect">
            <a:avLst/>
          </a:prstGeom>
          <a:noFill/>
        </p:spPr>
        <p:txBody>
          <a:bodyPr wrap="square" rtlCol="0">
            <a:spAutoFit/>
          </a:bodyPr>
          <a:lstStyle/>
          <a:p>
            <a:pPr algn="ctr"/>
            <a:r>
              <a:rPr lang="en-US" sz="4800" b="1" dirty="0" err="1" smtClean="0">
                <a:latin typeface="DevLys 010" pitchFamily="2" charset="0"/>
              </a:rPr>
              <a:t>Mh-,e-,e</a:t>
            </a:r>
            <a:r>
              <a:rPr lang="en-US" sz="4800" b="1" dirty="0" smtClean="0">
                <a:latin typeface="DevLys 010" pitchFamily="2" charset="0"/>
              </a:rPr>
              <a:t>- </a:t>
            </a:r>
            <a:r>
              <a:rPr lang="en-US" sz="4800" b="1" dirty="0" err="1" smtClean="0">
                <a:latin typeface="DevLys 010" pitchFamily="2" charset="0"/>
              </a:rPr>
              <a:t>lhfyax</a:t>
            </a:r>
            <a:r>
              <a:rPr lang="en-US" sz="4800" b="1" dirty="0" smtClean="0">
                <a:latin typeface="DevLys 010" pitchFamily="2" charset="0"/>
              </a:rPr>
              <a:t> </a:t>
            </a:r>
            <a:r>
              <a:rPr lang="en-US" sz="4800" b="1" dirty="0" err="1" smtClean="0">
                <a:latin typeface="DevLys 010" pitchFamily="2" charset="0"/>
              </a:rPr>
              <a:t>izfØ;k</a:t>
            </a:r>
            <a:endParaRPr lang="en-US" sz="4800" b="1" dirty="0">
              <a:latin typeface="DevLys 010" pitchFamily="2" charset="0"/>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382000" cy="6172200"/>
          </a:xfrm>
        </p:spPr>
        <p:txBody>
          <a:bodyPr>
            <a:normAutofit fontScale="92500"/>
          </a:bodyPr>
          <a:lstStyle/>
          <a:p>
            <a:pPr marL="457200" lvl="1" indent="-457200" algn="just">
              <a:buNone/>
            </a:pPr>
            <a:r>
              <a:rPr lang="en-US" sz="3600" dirty="0" smtClean="0">
                <a:latin typeface="DevLys 010" pitchFamily="2" charset="0"/>
              </a:rPr>
              <a:t>8-	</a:t>
            </a:r>
            <a:r>
              <a:rPr lang="en-US" sz="3600" dirty="0" err="1" smtClean="0">
                <a:latin typeface="DevLys 010" pitchFamily="2" charset="0"/>
              </a:rPr>
              <a:t>fyQkQs</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e/;e </a:t>
            </a:r>
            <a:r>
              <a:rPr lang="en-US" sz="3600" dirty="0" err="1" smtClean="0">
                <a:latin typeface="DevLys 010" pitchFamily="2" charset="0"/>
              </a:rPr>
              <a:t>vkdkj</a:t>
            </a:r>
            <a:r>
              <a:rPr lang="en-US" sz="3600" dirty="0" smtClean="0">
                <a:latin typeface="DevLys 010" pitchFamily="2" charset="0"/>
              </a:rPr>
              <a:t> dh </a:t>
            </a:r>
            <a:r>
              <a:rPr lang="en-US" sz="3600" dirty="0" err="1" smtClean="0">
                <a:latin typeface="DevLys 010" pitchFamily="2" charset="0"/>
              </a:rPr>
              <a:t>IykfLVd</a:t>
            </a:r>
            <a:r>
              <a:rPr lang="en-US" sz="3600" dirty="0" smtClean="0">
                <a:latin typeface="DevLys 010" pitchFamily="2" charset="0"/>
              </a:rPr>
              <a:t> dh </a:t>
            </a:r>
            <a:r>
              <a:rPr lang="en-US" sz="3600" dirty="0" err="1" smtClean="0">
                <a:latin typeface="DevLys 010" pitchFamily="2" charset="0"/>
              </a:rPr>
              <a:t>fMCch</a:t>
            </a:r>
            <a:r>
              <a:rPr lang="en-US" sz="3600" dirty="0" smtClean="0">
                <a:latin typeface="DevLys 010" pitchFamily="2" charset="0"/>
              </a:rPr>
              <a:t> </a:t>
            </a:r>
            <a:r>
              <a:rPr lang="en-US" sz="3600" dirty="0" err="1" smtClean="0">
                <a:latin typeface="DevLys 010" pitchFamily="2" charset="0"/>
              </a:rPr>
              <a:t>esa</a:t>
            </a:r>
            <a:r>
              <a:rPr lang="en-US" sz="3600" dirty="0" smtClean="0">
                <a:latin typeface="DevLys 010" pitchFamily="2" charset="0"/>
              </a:rPr>
              <a:t> j[</a:t>
            </a:r>
            <a:r>
              <a:rPr lang="en-US" sz="3600" dirty="0" err="1" smtClean="0">
                <a:latin typeface="DevLys 010" pitchFamily="2" charset="0"/>
              </a:rPr>
              <a:t>ksa</a:t>
            </a:r>
            <a:r>
              <a:rPr lang="en-US" sz="3600" dirty="0" smtClean="0">
                <a:latin typeface="DevLys 010" pitchFamily="2" charset="0"/>
              </a:rPr>
              <a:t>- </a:t>
            </a:r>
            <a:r>
              <a:rPr lang="en-US" sz="3600" dirty="0" err="1" smtClean="0">
                <a:latin typeface="DevLys 010" pitchFamily="2" charset="0"/>
              </a:rPr>
              <a:t>IykfLVd</a:t>
            </a:r>
            <a:r>
              <a:rPr lang="en-US" sz="3600" dirty="0" smtClean="0">
                <a:latin typeface="DevLys 010" pitchFamily="2" charset="0"/>
              </a:rPr>
              <a:t> dh </a:t>
            </a:r>
            <a:r>
              <a:rPr lang="en-US" sz="3600" dirty="0" err="1" smtClean="0">
                <a:latin typeface="DevLys 010" pitchFamily="2" charset="0"/>
              </a:rPr>
              <a:t>fMCch</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Åij</a:t>
            </a:r>
            <a:r>
              <a:rPr lang="en-US" sz="3600" dirty="0" smtClean="0">
                <a:latin typeface="DevLys 010" pitchFamily="2" charset="0"/>
              </a:rPr>
              <a:t> </a:t>
            </a:r>
            <a:r>
              <a:rPr lang="en-US" sz="3600" dirty="0" err="1" smtClean="0">
                <a:latin typeface="DevLys 010" pitchFamily="2" charset="0"/>
              </a:rPr>
              <a:t>fuokZpu</a:t>
            </a:r>
            <a:r>
              <a:rPr lang="en-US" sz="3600" dirty="0" smtClean="0">
                <a:latin typeface="DevLys 010" pitchFamily="2" charset="0"/>
              </a:rPr>
              <a:t> {</a:t>
            </a:r>
            <a:r>
              <a:rPr lang="en-US" sz="3600" dirty="0" err="1" smtClean="0">
                <a:latin typeface="DevLys 010" pitchFamily="2" charset="0"/>
              </a:rPr>
              <a:t>ks</a:t>
            </a:r>
            <a:r>
              <a:rPr lang="en-US" sz="3600" dirty="0" smtClean="0">
                <a:latin typeface="DevLys 010" pitchFamily="2" charset="0"/>
              </a:rPr>
              <a:t>= ,</a:t>
            </a:r>
            <a:r>
              <a:rPr lang="en-US" sz="3600" dirty="0" err="1" smtClean="0">
                <a:latin typeface="DevLys 010" pitchFamily="2" charset="0"/>
              </a:rPr>
              <a:t>oa</a:t>
            </a:r>
            <a:r>
              <a:rPr lang="en-US" sz="3600" dirty="0" smtClean="0">
                <a:latin typeface="DevLys 010" pitchFamily="2" charset="0"/>
              </a:rPr>
              <a:t> </a:t>
            </a:r>
            <a:r>
              <a:rPr lang="en-US" sz="3600" dirty="0" err="1" smtClean="0">
                <a:latin typeface="DevLys 010" pitchFamily="2" charset="0"/>
              </a:rPr>
              <a:t>ernku</a:t>
            </a:r>
            <a:r>
              <a:rPr lang="en-US" sz="3600" dirty="0" smtClean="0">
                <a:latin typeface="DevLys 010" pitchFamily="2" charset="0"/>
              </a:rPr>
              <a:t> </a:t>
            </a:r>
            <a:r>
              <a:rPr lang="en-US" sz="3600" dirty="0" err="1" smtClean="0">
                <a:latin typeface="DevLys 010" pitchFamily="2" charset="0"/>
              </a:rPr>
              <a:t>dsUnz</a:t>
            </a:r>
            <a:r>
              <a:rPr lang="en-US" sz="3600" dirty="0" smtClean="0">
                <a:latin typeface="DevLys 010" pitchFamily="2" charset="0"/>
              </a:rPr>
              <a:t> </a:t>
            </a:r>
            <a:r>
              <a:rPr lang="en-US" sz="3600" dirty="0" err="1" smtClean="0">
                <a:latin typeface="DevLys 010" pitchFamily="2" charset="0"/>
              </a:rPr>
              <a:t>ls</a:t>
            </a:r>
            <a:r>
              <a:rPr lang="en-US" sz="3600" dirty="0" smtClean="0">
                <a:latin typeface="DevLys 010" pitchFamily="2" charset="0"/>
              </a:rPr>
              <a:t> </a:t>
            </a:r>
            <a:r>
              <a:rPr lang="en-US" sz="3600" dirty="0" err="1" smtClean="0">
                <a:latin typeface="DevLys 010" pitchFamily="2" charset="0"/>
              </a:rPr>
              <a:t>lacaf</a:t>
            </a:r>
            <a:r>
              <a:rPr lang="en-US" sz="3600" dirty="0" smtClean="0">
                <a:latin typeface="DevLys 010" pitchFamily="2" charset="0"/>
              </a:rPr>
              <a:t>/</a:t>
            </a:r>
            <a:r>
              <a:rPr lang="en-US" sz="3600" dirty="0" err="1" smtClean="0">
                <a:latin typeface="DevLys 010" pitchFamily="2" charset="0"/>
              </a:rPr>
              <a:t>kr</a:t>
            </a:r>
            <a:r>
              <a:rPr lang="en-US" sz="3600" dirty="0" smtClean="0">
                <a:latin typeface="DevLys 010" pitchFamily="2" charset="0"/>
              </a:rPr>
              <a:t> </a:t>
            </a:r>
            <a:r>
              <a:rPr lang="en-US" sz="3600" dirty="0" err="1" smtClean="0">
                <a:latin typeface="DevLys 010" pitchFamily="2" charset="0"/>
              </a:rPr>
              <a:t>izfof"V;ka</a:t>
            </a:r>
            <a:r>
              <a:rPr lang="en-US" sz="3600" dirty="0" smtClean="0">
                <a:latin typeface="DevLys 010" pitchFamily="2" charset="0"/>
              </a:rPr>
              <a:t> </a:t>
            </a:r>
            <a:r>
              <a:rPr lang="en-US" sz="3600" dirty="0" err="1" smtClean="0">
                <a:latin typeface="DevLys 010" pitchFamily="2" charset="0"/>
              </a:rPr>
              <a:t>dj</a:t>
            </a:r>
            <a:r>
              <a:rPr lang="en-US" sz="3600" dirty="0" smtClean="0">
                <a:latin typeface="DevLys 010" pitchFamily="2" charset="0"/>
              </a:rPr>
              <a:t> </a:t>
            </a:r>
            <a:r>
              <a:rPr lang="en-US" sz="3600" dirty="0" err="1" smtClean="0">
                <a:latin typeface="DevLys 010" pitchFamily="2" charset="0"/>
              </a:rPr>
              <a:t>xe</a:t>
            </a:r>
            <a:r>
              <a:rPr lang="en-US" sz="3600" dirty="0" smtClean="0">
                <a:latin typeface="DevLys 010" pitchFamily="2" charset="0"/>
              </a:rPr>
              <a:t> ,</a:t>
            </a:r>
            <a:r>
              <a:rPr lang="en-US" sz="3600" dirty="0" err="1" smtClean="0">
                <a:latin typeface="DevLys 010" pitchFamily="2" charset="0"/>
              </a:rPr>
              <a:t>MªslVsx</a:t>
            </a:r>
            <a:r>
              <a:rPr lang="en-US" sz="3600" dirty="0" smtClean="0">
                <a:latin typeface="DevLys 010" pitchFamily="2" charset="0"/>
              </a:rPr>
              <a:t> </a:t>
            </a:r>
            <a:r>
              <a:rPr lang="en-US" sz="3600" dirty="0" err="1" smtClean="0">
                <a:latin typeface="DevLys 010" pitchFamily="2" charset="0"/>
              </a:rPr>
              <a:t>fpidk;sa</a:t>
            </a:r>
            <a:r>
              <a:rPr lang="en-US" sz="3600" dirty="0" smtClean="0">
                <a:latin typeface="DevLys 010" pitchFamily="2" charset="0"/>
              </a:rPr>
              <a:t>- </a:t>
            </a:r>
          </a:p>
          <a:p>
            <a:pPr marL="457200" lvl="1" indent="-457200" algn="just">
              <a:buNone/>
            </a:pPr>
            <a:r>
              <a:rPr lang="en-US" sz="3600" dirty="0" smtClean="0">
                <a:latin typeface="DevLys 010" pitchFamily="2" charset="0"/>
              </a:rPr>
              <a:t>9-	</a:t>
            </a:r>
            <a:r>
              <a:rPr lang="en-US" sz="3600" dirty="0" err="1" smtClean="0">
                <a:latin typeface="DevLys 010" pitchFamily="2" charset="0"/>
              </a:rPr>
              <a:t>vfrfjä</a:t>
            </a:r>
            <a:r>
              <a:rPr lang="en-US" sz="3600" dirty="0" smtClean="0">
                <a:latin typeface="DevLys 010" pitchFamily="2" charset="0"/>
              </a:rPr>
              <a:t> </a:t>
            </a:r>
            <a:r>
              <a:rPr lang="en-US" sz="3600" dirty="0" err="1" smtClean="0">
                <a:latin typeface="DevLys 010" pitchFamily="2" charset="0"/>
              </a:rPr>
              <a:t>lqj</a:t>
            </a:r>
            <a:r>
              <a:rPr lang="en-US" sz="3600" dirty="0" smtClean="0">
                <a:latin typeface="DevLys 010" pitchFamily="2" charset="0"/>
              </a:rPr>
              <a:t>{</a:t>
            </a:r>
            <a:r>
              <a:rPr lang="en-US" sz="3600" dirty="0" err="1" smtClean="0">
                <a:latin typeface="DevLys 010" pitchFamily="2" charset="0"/>
              </a:rPr>
              <a:t>kk</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fy</a:t>
            </a:r>
            <a:r>
              <a:rPr lang="en-US" sz="3600" dirty="0" smtClean="0">
                <a:latin typeface="DevLys 010" pitchFamily="2" charset="0"/>
              </a:rPr>
              <a:t>, </a:t>
            </a:r>
            <a:r>
              <a:rPr lang="en-US" sz="3600" dirty="0" err="1" smtClean="0">
                <a:latin typeface="DevLys 010" pitchFamily="2" charset="0"/>
              </a:rPr>
              <a:t>fMCch</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pkjksa</a:t>
            </a:r>
            <a:r>
              <a:rPr lang="en-US" sz="3600" dirty="0" smtClean="0">
                <a:latin typeface="DevLys 010" pitchFamily="2" charset="0"/>
              </a:rPr>
              <a:t> </a:t>
            </a:r>
            <a:r>
              <a:rPr lang="en-US" sz="3600" dirty="0" err="1" smtClean="0">
                <a:latin typeface="DevLys 010" pitchFamily="2" charset="0"/>
              </a:rPr>
              <a:t>vkSj</a:t>
            </a:r>
            <a:r>
              <a:rPr lang="en-US" sz="3600" dirty="0" smtClean="0">
                <a:latin typeface="DevLys 010" pitchFamily="2" charset="0"/>
              </a:rPr>
              <a:t> </a:t>
            </a:r>
            <a:r>
              <a:rPr lang="en-US" sz="3600" dirty="0" err="1" smtClean="0">
                <a:latin typeface="DevLys 010" pitchFamily="2" charset="0"/>
              </a:rPr>
              <a:t>lsyksVsi</a:t>
            </a:r>
            <a:r>
              <a:rPr lang="en-US" sz="3600" dirty="0" smtClean="0">
                <a:latin typeface="DevLys 010" pitchFamily="2" charset="0"/>
              </a:rPr>
              <a:t> </a:t>
            </a:r>
            <a:r>
              <a:rPr lang="en-US" sz="3600" dirty="0" err="1" smtClean="0">
                <a:latin typeface="DevLys 010" pitchFamily="2" charset="0"/>
              </a:rPr>
              <a:t>fpidk</a:t>
            </a:r>
            <a:r>
              <a:rPr lang="en-US" sz="3600" dirty="0" smtClean="0">
                <a:latin typeface="DevLys 010" pitchFamily="2" charset="0"/>
              </a:rPr>
              <a:t>,¡-</a:t>
            </a:r>
            <a:endParaRPr lang="en-US" dirty="0" smtClean="0">
              <a:latin typeface="DevLys 010" pitchFamily="2" charset="0"/>
            </a:endParaRPr>
          </a:p>
          <a:p>
            <a:pPr marL="457200" lvl="1" indent="-457200" algn="just">
              <a:buNone/>
            </a:pPr>
            <a:r>
              <a:rPr lang="en-US" sz="3600" dirty="0" smtClean="0">
                <a:latin typeface="DevLys 010" pitchFamily="2" charset="0"/>
              </a:rPr>
              <a:t>10-	e/;e </a:t>
            </a:r>
            <a:r>
              <a:rPr lang="en-US" sz="3600" dirty="0" err="1" smtClean="0">
                <a:latin typeface="DevLys 010" pitchFamily="2" charset="0"/>
              </a:rPr>
              <a:t>vkdkj</a:t>
            </a:r>
            <a:r>
              <a:rPr lang="en-US" sz="3600" dirty="0" smtClean="0">
                <a:latin typeface="DevLys 010" pitchFamily="2" charset="0"/>
              </a:rPr>
              <a:t> dh 10 </a:t>
            </a:r>
            <a:r>
              <a:rPr lang="en-US" sz="3600" dirty="0" err="1" smtClean="0">
                <a:latin typeface="DevLys 010" pitchFamily="2" charset="0"/>
              </a:rPr>
              <a:t>IykfLVd</a:t>
            </a:r>
            <a:r>
              <a:rPr lang="en-US" sz="3600" dirty="0" smtClean="0">
                <a:latin typeface="DevLys 010" pitchFamily="2" charset="0"/>
              </a:rPr>
              <a:t> dh </a:t>
            </a:r>
            <a:r>
              <a:rPr lang="en-US" sz="3600" dirty="0" err="1" smtClean="0">
                <a:latin typeface="DevLys 010" pitchFamily="2" charset="0"/>
              </a:rPr>
              <a:t>fMCch;ksa</a:t>
            </a:r>
            <a:r>
              <a:rPr lang="en-US" sz="3600" dirty="0" smtClean="0">
                <a:latin typeface="DevLys 010" pitchFamily="2" charset="0"/>
              </a:rPr>
              <a:t> </a:t>
            </a:r>
            <a:r>
              <a:rPr lang="en-US" sz="3600" dirty="0" err="1" smtClean="0">
                <a:latin typeface="DevLys 010" pitchFamily="2" charset="0"/>
              </a:rPr>
              <a:t>dks</a:t>
            </a:r>
            <a:r>
              <a:rPr lang="en-US" sz="3600" dirty="0" smtClean="0">
                <a:latin typeface="DevLys 010" pitchFamily="2" charset="0"/>
              </a:rPr>
              <a:t> </a:t>
            </a:r>
            <a:r>
              <a:rPr lang="en-US" sz="3600" dirty="0" err="1" smtClean="0">
                <a:latin typeface="DevLys 010" pitchFamily="2" charset="0"/>
              </a:rPr>
              <a:t>cM+s</a:t>
            </a:r>
            <a:r>
              <a:rPr lang="en-US" sz="3600" dirty="0" smtClean="0">
                <a:latin typeface="DevLys 010" pitchFamily="2" charset="0"/>
              </a:rPr>
              <a:t> </a:t>
            </a:r>
            <a:r>
              <a:rPr lang="en-US" sz="3600" dirty="0" err="1" smtClean="0">
                <a:latin typeface="DevLys 010" pitchFamily="2" charset="0"/>
              </a:rPr>
              <a:t>vkdkj</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IykfLVd</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fMCcs</a:t>
            </a:r>
            <a:r>
              <a:rPr lang="en-US" sz="3600" dirty="0" smtClean="0">
                <a:latin typeface="DevLys 010" pitchFamily="2" charset="0"/>
              </a:rPr>
              <a:t> </a:t>
            </a:r>
            <a:r>
              <a:rPr lang="en-US" sz="3600" dirty="0" err="1" smtClean="0">
                <a:latin typeface="DevLys 010" pitchFamily="2" charset="0"/>
              </a:rPr>
              <a:t>esa</a:t>
            </a:r>
            <a:r>
              <a:rPr lang="en-US" sz="3600" dirty="0" smtClean="0">
                <a:latin typeface="DevLys 010" pitchFamily="2" charset="0"/>
              </a:rPr>
              <a:t> j[</a:t>
            </a:r>
            <a:r>
              <a:rPr lang="en-US" sz="3600" dirty="0" err="1" smtClean="0">
                <a:latin typeface="DevLys 010" pitchFamily="2" charset="0"/>
              </a:rPr>
              <a:t>ksa</a:t>
            </a:r>
            <a:r>
              <a:rPr lang="en-US" sz="3600" dirty="0" smtClean="0">
                <a:latin typeface="DevLys 010" pitchFamily="2" charset="0"/>
              </a:rPr>
              <a:t>- </a:t>
            </a:r>
            <a:r>
              <a:rPr lang="en-US" sz="3600" dirty="0" err="1" smtClean="0">
                <a:latin typeface="DevLys 010" pitchFamily="2" charset="0"/>
              </a:rPr>
              <a:t>IykfLVd</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fMCcs</a:t>
            </a:r>
            <a:r>
              <a:rPr lang="en-US" sz="3600" dirty="0" smtClean="0">
                <a:latin typeface="DevLys 010" pitchFamily="2" charset="0"/>
              </a:rPr>
              <a:t> </a:t>
            </a:r>
            <a:r>
              <a:rPr lang="en-US" sz="3600" dirty="0" err="1" smtClean="0">
                <a:latin typeface="DevLys 010" pitchFamily="2" charset="0"/>
              </a:rPr>
              <a:t>ij</a:t>
            </a:r>
            <a:r>
              <a:rPr lang="en-US" sz="3600" dirty="0" smtClean="0">
                <a:latin typeface="DevLys 010" pitchFamily="2" charset="0"/>
              </a:rPr>
              <a:t> </a:t>
            </a:r>
            <a:r>
              <a:rPr lang="en-US" sz="3600" dirty="0" err="1" smtClean="0">
                <a:latin typeface="DevLys 010" pitchFamily="2" charset="0"/>
              </a:rPr>
              <a:t>xe</a:t>
            </a:r>
            <a:r>
              <a:rPr lang="en-US" sz="3600" dirty="0" smtClean="0">
                <a:latin typeface="DevLys 010" pitchFamily="2" charset="0"/>
              </a:rPr>
              <a:t> ,</a:t>
            </a:r>
            <a:r>
              <a:rPr lang="en-US" sz="3600" dirty="0" err="1" smtClean="0">
                <a:latin typeface="DevLys 010" pitchFamily="2" charset="0"/>
              </a:rPr>
              <a:t>Mªsl</a:t>
            </a:r>
            <a:r>
              <a:rPr lang="en-US" sz="3600" dirty="0" smtClean="0">
                <a:latin typeface="DevLys 010" pitchFamily="2" charset="0"/>
              </a:rPr>
              <a:t> </a:t>
            </a:r>
            <a:r>
              <a:rPr lang="en-US" sz="3600" dirty="0" err="1" smtClean="0">
                <a:latin typeface="DevLys 010" pitchFamily="2" charset="0"/>
              </a:rPr>
              <a:t>Vsx</a:t>
            </a:r>
            <a:r>
              <a:rPr lang="en-US" sz="3600" dirty="0" smtClean="0">
                <a:latin typeface="DevLys 010" pitchFamily="2" charset="0"/>
              </a:rPr>
              <a:t> </a:t>
            </a:r>
            <a:r>
              <a:rPr lang="en-US" sz="3600" dirty="0" err="1" smtClean="0">
                <a:latin typeface="DevLys 010" pitchFamily="2" charset="0"/>
              </a:rPr>
              <a:t>fpIkdkdj</a:t>
            </a:r>
            <a:r>
              <a:rPr lang="en-US" sz="3600" dirty="0" smtClean="0">
                <a:latin typeface="DevLys 010" pitchFamily="2" charset="0"/>
              </a:rPr>
              <a:t> </a:t>
            </a:r>
            <a:r>
              <a:rPr lang="en-US" sz="3600" dirty="0" err="1" smtClean="0">
                <a:latin typeface="DevLys 010" pitchFamily="2" charset="0"/>
              </a:rPr>
              <a:t>fuokpZu</a:t>
            </a:r>
            <a:r>
              <a:rPr lang="en-US" sz="3600" dirty="0" smtClean="0">
                <a:latin typeface="DevLys 010" pitchFamily="2" charset="0"/>
              </a:rPr>
              <a:t> {</a:t>
            </a:r>
            <a:r>
              <a:rPr lang="en-US" sz="3600" dirty="0" err="1" smtClean="0">
                <a:latin typeface="DevLys 010" pitchFamily="2" charset="0"/>
              </a:rPr>
              <a:t>ks</a:t>
            </a:r>
            <a:r>
              <a:rPr lang="en-US" sz="3600" dirty="0" smtClean="0">
                <a:latin typeface="DevLys 010" pitchFamily="2" charset="0"/>
              </a:rPr>
              <a:t>= ,</a:t>
            </a:r>
            <a:r>
              <a:rPr lang="en-US" sz="3600" dirty="0" err="1" smtClean="0">
                <a:latin typeface="DevLys 010" pitchFamily="2" charset="0"/>
              </a:rPr>
              <a:t>oa</a:t>
            </a:r>
            <a:r>
              <a:rPr lang="en-US" sz="3600" dirty="0" smtClean="0">
                <a:latin typeface="DevLys 010" pitchFamily="2" charset="0"/>
              </a:rPr>
              <a:t> </a:t>
            </a:r>
            <a:r>
              <a:rPr lang="en-US" sz="3600" dirty="0" err="1" smtClean="0">
                <a:latin typeface="DevLys 010" pitchFamily="2" charset="0"/>
              </a:rPr>
              <a:t>ernku</a:t>
            </a:r>
            <a:r>
              <a:rPr lang="en-US" sz="3600" dirty="0" smtClean="0">
                <a:latin typeface="DevLys 010" pitchFamily="2" charset="0"/>
              </a:rPr>
              <a:t> </a:t>
            </a:r>
            <a:r>
              <a:rPr lang="en-US" sz="3600" dirty="0" err="1" smtClean="0">
                <a:latin typeface="DevLys 010" pitchFamily="2" charset="0"/>
              </a:rPr>
              <a:t>dsUnz</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fooj.k</a:t>
            </a:r>
            <a:r>
              <a:rPr lang="en-US" sz="3600" dirty="0" smtClean="0">
                <a:latin typeface="DevLys 010" pitchFamily="2" charset="0"/>
              </a:rPr>
              <a:t> </a:t>
            </a:r>
            <a:r>
              <a:rPr lang="en-US" sz="3600" dirty="0" err="1" smtClean="0">
                <a:latin typeface="DevLys 010" pitchFamily="2" charset="0"/>
              </a:rPr>
              <a:t>ntZ</a:t>
            </a:r>
            <a:r>
              <a:rPr lang="en-US" sz="3600" dirty="0" smtClean="0">
                <a:latin typeface="DevLys 010" pitchFamily="2" charset="0"/>
              </a:rPr>
              <a:t> </a:t>
            </a:r>
            <a:r>
              <a:rPr lang="en-US" sz="3600" dirty="0" err="1" smtClean="0">
                <a:latin typeface="DevLys 010" pitchFamily="2" charset="0"/>
              </a:rPr>
              <a:t>djasa</a:t>
            </a:r>
            <a:r>
              <a:rPr lang="en-US" sz="3600" dirty="0" smtClean="0">
                <a:latin typeface="DevLys 010" pitchFamily="2" charset="0"/>
              </a:rPr>
              <a:t>- </a:t>
            </a:r>
          </a:p>
          <a:p>
            <a:pPr marL="457200" lvl="1" indent="-457200" algn="just">
              <a:buNone/>
            </a:pPr>
            <a:r>
              <a:rPr lang="en-US" sz="3600" dirty="0" smtClean="0">
                <a:latin typeface="DevLys 010" pitchFamily="2" charset="0"/>
              </a:rPr>
              <a:t>11-	</a:t>
            </a:r>
            <a:r>
              <a:rPr lang="en-US" sz="3600" dirty="0" err="1" smtClean="0">
                <a:latin typeface="DevLys 010" pitchFamily="2" charset="0"/>
              </a:rPr>
              <a:t>vfrfjä</a:t>
            </a:r>
            <a:r>
              <a:rPr lang="en-US" sz="3600" dirty="0" smtClean="0">
                <a:latin typeface="DevLys 010" pitchFamily="2" charset="0"/>
              </a:rPr>
              <a:t> </a:t>
            </a:r>
            <a:r>
              <a:rPr lang="en-US" sz="3600" dirty="0" err="1" smtClean="0">
                <a:latin typeface="DevLys 010" pitchFamily="2" charset="0"/>
              </a:rPr>
              <a:t>lqj</a:t>
            </a:r>
            <a:r>
              <a:rPr lang="en-US" sz="3600" dirty="0" smtClean="0">
                <a:latin typeface="DevLys 010" pitchFamily="2" charset="0"/>
              </a:rPr>
              <a:t>{</a:t>
            </a:r>
            <a:r>
              <a:rPr lang="en-US" sz="3600" dirty="0" err="1" smtClean="0">
                <a:latin typeface="DevLys 010" pitchFamily="2" charset="0"/>
              </a:rPr>
              <a:t>kk</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fy</a:t>
            </a:r>
            <a:r>
              <a:rPr lang="en-US" sz="3600" dirty="0" smtClean="0">
                <a:latin typeface="DevLys 010" pitchFamily="2" charset="0"/>
              </a:rPr>
              <a:t>, </a:t>
            </a:r>
            <a:r>
              <a:rPr lang="en-US" sz="3600" dirty="0" err="1" smtClean="0">
                <a:latin typeface="DevLys 010" pitchFamily="2" charset="0"/>
              </a:rPr>
              <a:t>fMCcs</a:t>
            </a:r>
            <a:r>
              <a:rPr lang="en-US" sz="3600" dirty="0" smtClean="0">
                <a:latin typeface="DevLys 010" pitchFamily="2" charset="0"/>
              </a:rPr>
              <a:t> </a:t>
            </a:r>
            <a:r>
              <a:rPr lang="en-US" sz="3600" dirty="0" err="1" smtClean="0">
                <a:latin typeface="DevLys 010" pitchFamily="2" charset="0"/>
              </a:rPr>
              <a:t>ds</a:t>
            </a:r>
            <a:r>
              <a:rPr lang="en-US" sz="3600" dirty="0" smtClean="0">
                <a:latin typeface="DevLys 010" pitchFamily="2" charset="0"/>
              </a:rPr>
              <a:t> </a:t>
            </a:r>
            <a:r>
              <a:rPr lang="en-US" sz="3600" dirty="0" err="1" smtClean="0">
                <a:latin typeface="DevLys 010" pitchFamily="2" charset="0"/>
              </a:rPr>
              <a:t>pkjksa</a:t>
            </a:r>
            <a:r>
              <a:rPr lang="en-US" sz="3600" dirty="0" smtClean="0">
                <a:latin typeface="DevLys 010" pitchFamily="2" charset="0"/>
              </a:rPr>
              <a:t> </a:t>
            </a:r>
            <a:r>
              <a:rPr lang="en-US" sz="3600" dirty="0" err="1" smtClean="0">
                <a:latin typeface="DevLys 010" pitchFamily="2" charset="0"/>
              </a:rPr>
              <a:t>vkSj</a:t>
            </a:r>
            <a:r>
              <a:rPr lang="en-US" sz="3600" dirty="0" smtClean="0">
                <a:latin typeface="DevLys 010" pitchFamily="2" charset="0"/>
              </a:rPr>
              <a:t> </a:t>
            </a:r>
            <a:r>
              <a:rPr lang="en-US" sz="3600" dirty="0" err="1" smtClean="0">
                <a:latin typeface="DevLys 010" pitchFamily="2" charset="0"/>
              </a:rPr>
              <a:t>lsyksVsi</a:t>
            </a:r>
            <a:r>
              <a:rPr lang="en-US" sz="3600" dirty="0" smtClean="0">
                <a:latin typeface="DevLys 010" pitchFamily="2" charset="0"/>
              </a:rPr>
              <a:t> </a:t>
            </a:r>
            <a:r>
              <a:rPr lang="en-US" sz="3600" dirty="0" err="1" smtClean="0">
                <a:latin typeface="DevLys 010" pitchFamily="2" charset="0"/>
              </a:rPr>
              <a:t>fpidk</a:t>
            </a:r>
            <a:r>
              <a:rPr lang="en-US" sz="3600" dirty="0" smtClean="0">
                <a:latin typeface="DevLys 010" pitchFamily="2" charset="0"/>
              </a:rPr>
              <a:t>,¡-</a:t>
            </a:r>
            <a:endParaRPr lang="en-US" sz="2000" dirty="0" smtClean="0">
              <a:latin typeface="DevLys 010" pitchFamily="2" charset="0"/>
            </a:endParaRPr>
          </a:p>
        </p:txBody>
      </p:sp>
      <p:sp>
        <p:nvSpPr>
          <p:cNvPr id="4" name="TextBox 3"/>
          <p:cNvSpPr txBox="1"/>
          <p:nvPr/>
        </p:nvSpPr>
        <p:spPr>
          <a:xfrm>
            <a:off x="1219200" y="152400"/>
            <a:ext cx="7010400" cy="830997"/>
          </a:xfrm>
          <a:prstGeom prst="rect">
            <a:avLst/>
          </a:prstGeom>
          <a:noFill/>
        </p:spPr>
        <p:txBody>
          <a:bodyPr wrap="square" rtlCol="0">
            <a:spAutoFit/>
          </a:bodyPr>
          <a:lstStyle/>
          <a:p>
            <a:pPr algn="ctr"/>
            <a:r>
              <a:rPr lang="en-US" sz="4800" b="1" dirty="0" err="1" smtClean="0">
                <a:latin typeface="DevLys 010" pitchFamily="2" charset="0"/>
              </a:rPr>
              <a:t>Mh-,e-,e</a:t>
            </a:r>
            <a:r>
              <a:rPr lang="en-US" sz="4800" b="1" dirty="0" smtClean="0">
                <a:latin typeface="DevLys 010" pitchFamily="2" charset="0"/>
              </a:rPr>
              <a:t>- </a:t>
            </a:r>
            <a:r>
              <a:rPr lang="en-US" sz="4800" b="1" dirty="0" err="1" smtClean="0">
                <a:latin typeface="DevLys 010" pitchFamily="2" charset="0"/>
              </a:rPr>
              <a:t>lhfyax</a:t>
            </a:r>
            <a:r>
              <a:rPr lang="en-US" sz="4800" b="1" dirty="0" smtClean="0">
                <a:latin typeface="DevLys 010" pitchFamily="2" charset="0"/>
              </a:rPr>
              <a:t> </a:t>
            </a:r>
            <a:r>
              <a:rPr lang="en-US" sz="4800" b="1" dirty="0" err="1" smtClean="0">
                <a:latin typeface="DevLys 010" pitchFamily="2" charset="0"/>
              </a:rPr>
              <a:t>izfØ;k</a:t>
            </a:r>
            <a:endParaRPr lang="en-US" sz="4800" b="1" dirty="0">
              <a:latin typeface="DevLys 010" pitchFamily="2" charset="0"/>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3200"/>
            <a:ext cx="8229600" cy="1143000"/>
          </a:xfrm>
        </p:spPr>
        <p:txBody>
          <a:bodyPr>
            <a:noAutofit/>
          </a:bodyPr>
          <a:lstStyle/>
          <a:p>
            <a:r>
              <a:rPr lang="en-US" sz="19900" b="1" dirty="0" smtClean="0">
                <a:latin typeface="DevLys 010" pitchFamily="2" charset="0"/>
              </a:rPr>
              <a:t>/</a:t>
            </a:r>
            <a:r>
              <a:rPr lang="en-US" sz="19900" b="1" dirty="0" err="1" smtClean="0">
                <a:latin typeface="DevLys 010" pitchFamily="2" charset="0"/>
              </a:rPr>
              <a:t>kU;okn</a:t>
            </a:r>
            <a:endParaRPr lang="en-US" sz="19900" b="1" dirty="0">
              <a:latin typeface="DevLys 010" pitchFamily="2"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1057</TotalTime>
  <Words>2697</Words>
  <Application>Microsoft Office PowerPoint</Application>
  <PresentationFormat>On-screen Show (4:3)</PresentationFormat>
  <Paragraphs>472</Paragraphs>
  <Slides>72</Slides>
  <Notes>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72</vt:i4>
      </vt:variant>
    </vt:vector>
  </HeadingPairs>
  <TitlesOfParts>
    <vt:vector size="74" baseType="lpstr">
      <vt:lpstr>Office Theme</vt:lpstr>
      <vt:lpstr>Photo Editor Photo</vt:lpstr>
      <vt:lpstr>    e/;izns'k jkT; fuokZpu vk;ksx  bZ-Ogh-,e- lapkyu  izf'k{k.k      </vt:lpstr>
      <vt:lpstr>bZ-Ogh-,e- dks tkus-</vt:lpstr>
      <vt:lpstr>bZ-Ogh-,e- dh lajpuk</vt:lpstr>
      <vt:lpstr>daVªksy ;wfuV  </vt:lpstr>
      <vt:lpstr>daVªksy ;wfuV &amp; dsafMMsV lsV [k.M</vt:lpstr>
      <vt:lpstr>daVªksy ;wfuV &amp; fjtYV lsD’ku</vt:lpstr>
      <vt:lpstr>daVªksy ;wfuV &amp; cSysV lsD’ku</vt:lpstr>
      <vt:lpstr>daVªksy ;wfuV&amp; i`"B Hkkx</vt:lpstr>
      <vt:lpstr>cSysV ;wfuV </vt:lpstr>
      <vt:lpstr>cSysV ;wfuV&amp; vkarfjd lajpuk</vt:lpstr>
      <vt:lpstr>fMVSpscy eseksjh ekWM~;wy ¼Mh-,e-,e-½ </vt:lpstr>
      <vt:lpstr>ikoj iSd</vt:lpstr>
      <vt:lpstr>dUVªksy ;wfuV&amp; ijh{k.k djsa</vt:lpstr>
      <vt:lpstr>cSysV ;wfuV &amp; ijh{k.k djsa</vt:lpstr>
      <vt:lpstr>lhy</vt:lpstr>
      <vt:lpstr>VSXk</vt:lpstr>
      <vt:lpstr>bZ-Ogh-,e-  O;ogkfjd izf'k{k.k  fjVfuZax vkWfQlj ds fy,  </vt:lpstr>
      <vt:lpstr>nks in   1- v/;{k 2- ik"kZn</vt:lpstr>
      <vt:lpstr>okMZ Ø- &amp; ----- ernku dsUnz Ø- &amp; -----  </vt:lpstr>
      <vt:lpstr>vH;fFkZ;ksa dh la[;k    1- v/;{k &amp; ----- $1 ¼uksVk½ 2- ik"kZn &amp; ----- $1 ¼uksVk½ </vt:lpstr>
      <vt:lpstr>deh'kfuax  bZ-Ogh-,e- dks pquko ds fy,  rS;kj djuk  </vt:lpstr>
      <vt:lpstr>  izFke cSysV ;wfuV </vt:lpstr>
      <vt:lpstr>  f}rh; cSysV ;wfuV </vt:lpstr>
      <vt:lpstr> daVªksy ;wfuV </vt:lpstr>
      <vt:lpstr> C-R-C </vt:lpstr>
      <vt:lpstr> Clear- Invalid Operation- Cand.Set </vt:lpstr>
      <vt:lpstr> Candidate Setting </vt:lpstr>
      <vt:lpstr> okMZ uEcj ,oa ernku dsUnz  dh tkudkjh </vt:lpstr>
      <vt:lpstr> izFke in ds vH;fFkZ;ksa dh  la[;k dh lsfVax </vt:lpstr>
      <vt:lpstr> f}rh; in ds vH;fFkZ;ksa dh  la[;k dh lsfVax </vt:lpstr>
      <vt:lpstr>Slide 31</vt:lpstr>
      <vt:lpstr> ernku</vt:lpstr>
      <vt:lpstr> v.MjoksV </vt:lpstr>
      <vt:lpstr> VksVy psd djuk </vt:lpstr>
      <vt:lpstr> ernku Dykst+ djuk </vt:lpstr>
      <vt:lpstr> erksa dh x.kuk</vt:lpstr>
      <vt:lpstr>  okLrfod ernku ds fy, bZ-Ogh-,e-  dks rS;kj djuk</vt:lpstr>
      <vt:lpstr>Slide 38</vt:lpstr>
      <vt:lpstr>Slide 39</vt:lpstr>
      <vt:lpstr>Slide 40</vt:lpstr>
      <vt:lpstr>Slide 41</vt:lpstr>
      <vt:lpstr>egRoiw.kZ fMLIys vkSj vFkZ </vt:lpstr>
      <vt:lpstr>egRoiw.kZ fMLIys vkSj vFkZ </vt:lpstr>
      <vt:lpstr>egRoiw.kZ fMLIys vkSj vFkZ </vt:lpstr>
      <vt:lpstr>bZ-Ogh-,e-  O;ogkfjd izf'k{k.k  ernku nyksa ds fy, fo'ks"k</vt:lpstr>
      <vt:lpstr>bZ-Ogh-,e- dh tk¡p</vt:lpstr>
      <vt:lpstr>ekWdiksy dh rS;kjh</vt:lpstr>
      <vt:lpstr> C-R-C </vt:lpstr>
      <vt:lpstr> ekWdiksy</vt:lpstr>
      <vt:lpstr>ekWdiksy &amp; erksa dh x.kuk</vt:lpstr>
      <vt:lpstr>okLrfod ernku ds fy,  dUVªksy ;wfuV dh lhfyax</vt:lpstr>
      <vt:lpstr>v.Mj oksV dh fLFkfr</vt:lpstr>
      <vt:lpstr> VksVy psd djuk </vt:lpstr>
      <vt:lpstr> ernku Dykst+ djuk </vt:lpstr>
      <vt:lpstr>ernku ds fy, dUVªksy ;wfuV dks lhycan djuk</vt:lpstr>
      <vt:lpstr>xzhu isij lhy dk yxk;k tkuk &amp; 1</vt:lpstr>
      <vt:lpstr>xzhu isij lhy dk yxk;k tkuk &amp; 2</vt:lpstr>
      <vt:lpstr>Lis'ky VSx</vt:lpstr>
      <vt:lpstr>,Mªsl VSx &amp; 1</vt:lpstr>
      <vt:lpstr>,Mªsl VSx &amp; 2</vt:lpstr>
      <vt:lpstr>ABCD vkWÅVj fLVªi lhy &amp; 1</vt:lpstr>
      <vt:lpstr>ABCD vkWÅVj fLVªi lhy &amp; 2</vt:lpstr>
      <vt:lpstr>ABCD vkWÅVj fLVªi lhy &amp; 3</vt:lpstr>
      <vt:lpstr>ABCD vkWÅVj fLVªi lhy &amp; 4</vt:lpstr>
      <vt:lpstr>ABCD vkWÅVj fLVªi lhy &amp; 5</vt:lpstr>
      <vt:lpstr>ABCD vkWÅVj fLVªi lhy &amp; 6</vt:lpstr>
      <vt:lpstr>Mh-,e-,e- dh lhfyax</vt:lpstr>
      <vt:lpstr>Mh-,e-,e- lhfyax lkexzh</vt:lpstr>
      <vt:lpstr>Slide 69</vt:lpstr>
      <vt:lpstr>Slide 70</vt:lpstr>
      <vt:lpstr>Slide 71</vt:lpstr>
      <vt:lpstr>/kU;okn</vt:lpstr>
    </vt:vector>
  </TitlesOfParts>
  <Company>HEAVEN KILLERS RELEASE GROUP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EVM FEATURES</dc:title>
  <dc:creator>rahul sahu</dc:creator>
  <cp:lastModifiedBy>ACER1</cp:lastModifiedBy>
  <cp:revision>316</cp:revision>
  <dcterms:created xsi:type="dcterms:W3CDTF">2014-09-27T22:35:42Z</dcterms:created>
  <dcterms:modified xsi:type="dcterms:W3CDTF">2018-05-16T12:49:32Z</dcterms:modified>
</cp:coreProperties>
</file>